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76" r:id="rId3"/>
    <p:sldId id="290" r:id="rId4"/>
    <p:sldId id="291" r:id="rId5"/>
    <p:sldId id="289" r:id="rId6"/>
    <p:sldId id="277" r:id="rId7"/>
    <p:sldId id="292" r:id="rId8"/>
    <p:sldId id="278" r:id="rId9"/>
    <p:sldId id="269" r:id="rId10"/>
    <p:sldId id="270" r:id="rId11"/>
    <p:sldId id="262" r:id="rId12"/>
    <p:sldId id="271" r:id="rId13"/>
    <p:sldId id="272" r:id="rId14"/>
    <p:sldId id="273" r:id="rId15"/>
    <p:sldId id="274" r:id="rId16"/>
    <p:sldId id="261" r:id="rId17"/>
    <p:sldId id="275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93" r:id="rId26"/>
    <p:sldId id="286" r:id="rId2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Vidal Gonzalez" userId="e03638261dd0e4cc" providerId="LiveId" clId="{350C9EF0-35AD-4F61-B978-BD96FFC966C7}"/>
    <pc:docChg chg="undo redo custSel addSld delSld modSld sldOrd">
      <pc:chgData name="David Vidal Gonzalez" userId="e03638261dd0e4cc" providerId="LiveId" clId="{350C9EF0-35AD-4F61-B978-BD96FFC966C7}" dt="2024-12-12T20:01:56.424" v="1001" actId="1076"/>
      <pc:docMkLst>
        <pc:docMk/>
      </pc:docMkLst>
      <pc:sldChg chg="del">
        <pc:chgData name="David Vidal Gonzalez" userId="e03638261dd0e4cc" providerId="LiveId" clId="{350C9EF0-35AD-4F61-B978-BD96FFC966C7}" dt="2024-11-28T19:52:16.548" v="235" actId="47"/>
        <pc:sldMkLst>
          <pc:docMk/>
          <pc:sldMk cId="2892603167" sldId="257"/>
        </pc:sldMkLst>
      </pc:sldChg>
      <pc:sldChg chg="del">
        <pc:chgData name="David Vidal Gonzalez" userId="e03638261dd0e4cc" providerId="LiveId" clId="{350C9EF0-35AD-4F61-B978-BD96FFC966C7}" dt="2024-11-28T19:52:18.255" v="236" actId="47"/>
        <pc:sldMkLst>
          <pc:docMk/>
          <pc:sldMk cId="1741244734" sldId="258"/>
        </pc:sldMkLst>
      </pc:sldChg>
      <pc:sldChg chg="addSp delSp modSp new del mod">
        <pc:chgData name="David Vidal Gonzalez" userId="e03638261dd0e4cc" providerId="LiveId" clId="{350C9EF0-35AD-4F61-B978-BD96FFC966C7}" dt="2024-11-28T18:37:31.543" v="177" actId="47"/>
        <pc:sldMkLst>
          <pc:docMk/>
          <pc:sldMk cId="1574206984" sldId="259"/>
        </pc:sldMkLst>
        <pc:spChg chg="del mod">
          <ac:chgData name="David Vidal Gonzalez" userId="e03638261dd0e4cc" providerId="LiveId" clId="{350C9EF0-35AD-4F61-B978-BD96FFC966C7}" dt="2024-11-28T15:23:57.831" v="4" actId="478"/>
          <ac:spMkLst>
            <pc:docMk/>
            <pc:sldMk cId="1574206984" sldId="259"/>
            <ac:spMk id="3" creationId="{FEACE72B-A0DC-A4BE-97FD-7156BE78904F}"/>
          </ac:spMkLst>
        </pc:spChg>
        <pc:spChg chg="add del mod">
          <ac:chgData name="David Vidal Gonzalez" userId="e03638261dd0e4cc" providerId="LiveId" clId="{350C9EF0-35AD-4F61-B978-BD96FFC966C7}" dt="2024-11-28T16:12:10.354" v="7"/>
          <ac:spMkLst>
            <pc:docMk/>
            <pc:sldMk cId="1574206984" sldId="259"/>
            <ac:spMk id="5" creationId="{8EF9DD6A-9A78-BE80-3B82-328569DC56B6}"/>
          </ac:spMkLst>
        </pc:spChg>
        <pc:spChg chg="add del">
          <ac:chgData name="David Vidal Gonzalez" userId="e03638261dd0e4cc" providerId="LiveId" clId="{350C9EF0-35AD-4F61-B978-BD96FFC966C7}" dt="2024-11-28T15:24:11.474" v="6" actId="22"/>
          <ac:spMkLst>
            <pc:docMk/>
            <pc:sldMk cId="1574206984" sldId="259"/>
            <ac:spMk id="7" creationId="{C0ACCCA5-62D2-5B75-BC1E-AB7CEC8F6BB9}"/>
          </ac:spMkLst>
        </pc:spChg>
        <pc:spChg chg="add del mod">
          <ac:chgData name="David Vidal Gonzalez" userId="e03638261dd0e4cc" providerId="LiveId" clId="{350C9EF0-35AD-4F61-B978-BD96FFC966C7}" dt="2024-11-28T16:12:41.390" v="10"/>
          <ac:spMkLst>
            <pc:docMk/>
            <pc:sldMk cId="1574206984" sldId="259"/>
            <ac:spMk id="11" creationId="{107571EE-A45C-7E5C-E91F-76C932466039}"/>
          </ac:spMkLst>
        </pc:spChg>
        <pc:picChg chg="add del mod">
          <ac:chgData name="David Vidal Gonzalez" userId="e03638261dd0e4cc" providerId="LiveId" clId="{350C9EF0-35AD-4F61-B978-BD96FFC966C7}" dt="2024-11-28T16:12:16.042" v="9" actId="478"/>
          <ac:picMkLst>
            <pc:docMk/>
            <pc:sldMk cId="1574206984" sldId="259"/>
            <ac:picMk id="9" creationId="{9383BB69-969E-451A-E3F8-C6A102404535}"/>
          </ac:picMkLst>
        </pc:picChg>
        <pc:picChg chg="add mod">
          <ac:chgData name="David Vidal Gonzalez" userId="e03638261dd0e4cc" providerId="LiveId" clId="{350C9EF0-35AD-4F61-B978-BD96FFC966C7}" dt="2024-11-28T16:14:08.899" v="30" actId="1076"/>
          <ac:picMkLst>
            <pc:docMk/>
            <pc:sldMk cId="1574206984" sldId="259"/>
            <ac:picMk id="13" creationId="{380EAEC8-860E-6676-3718-F83BB1B3BA45}"/>
          </ac:picMkLst>
        </pc:picChg>
        <pc:picChg chg="add mod">
          <ac:chgData name="David Vidal Gonzalez" userId="e03638261dd0e4cc" providerId="LiveId" clId="{350C9EF0-35AD-4F61-B978-BD96FFC966C7}" dt="2024-11-28T16:14:11.200" v="31" actId="1076"/>
          <ac:picMkLst>
            <pc:docMk/>
            <pc:sldMk cId="1574206984" sldId="259"/>
            <ac:picMk id="15" creationId="{E078C615-C11A-150F-FD76-6C1A83B31599}"/>
          </ac:picMkLst>
        </pc:picChg>
      </pc:sldChg>
      <pc:sldChg chg="addSp delSp modSp new del mod">
        <pc:chgData name="David Vidal Gonzalez" userId="e03638261dd0e4cc" providerId="LiveId" clId="{350C9EF0-35AD-4F61-B978-BD96FFC966C7}" dt="2024-11-29T13:28:24.477" v="443" actId="47"/>
        <pc:sldMkLst>
          <pc:docMk/>
          <pc:sldMk cId="3972939679" sldId="260"/>
        </pc:sldMkLst>
        <pc:spChg chg="mod">
          <ac:chgData name="David Vidal Gonzalez" userId="e03638261dd0e4cc" providerId="LiveId" clId="{350C9EF0-35AD-4F61-B978-BD96FFC966C7}" dt="2024-11-29T13:26:28.869" v="437"/>
          <ac:spMkLst>
            <pc:docMk/>
            <pc:sldMk cId="3972939679" sldId="260"/>
            <ac:spMk id="2" creationId="{782836B2-C3D9-A152-8294-2CCDA06E3202}"/>
          </ac:spMkLst>
        </pc:spChg>
        <pc:spChg chg="del">
          <ac:chgData name="David Vidal Gonzalez" userId="e03638261dd0e4cc" providerId="LiveId" clId="{350C9EF0-35AD-4F61-B978-BD96FFC966C7}" dt="2024-11-28T16:14:37.128" v="36" actId="478"/>
          <ac:spMkLst>
            <pc:docMk/>
            <pc:sldMk cId="3972939679" sldId="260"/>
            <ac:spMk id="3" creationId="{BE1B2080-5686-D175-465E-BABAE572CE8D}"/>
          </ac:spMkLst>
        </pc:spChg>
        <pc:spChg chg="add del">
          <ac:chgData name="David Vidal Gonzalez" userId="e03638261dd0e4cc" providerId="LiveId" clId="{350C9EF0-35AD-4F61-B978-BD96FFC966C7}" dt="2024-11-28T18:44:04.414" v="197" actId="22"/>
          <ac:spMkLst>
            <pc:docMk/>
            <pc:sldMk cId="3972939679" sldId="260"/>
            <ac:spMk id="15" creationId="{24F9CD4F-0127-4A33-8A2D-760A52EAA684}"/>
          </ac:spMkLst>
        </pc:spChg>
        <pc:picChg chg="add del mod">
          <ac:chgData name="David Vidal Gonzalez" userId="e03638261dd0e4cc" providerId="LiveId" clId="{350C9EF0-35AD-4F61-B978-BD96FFC966C7}" dt="2024-11-28T18:43:10.759" v="190" actId="478"/>
          <ac:picMkLst>
            <pc:docMk/>
            <pc:sldMk cId="3972939679" sldId="260"/>
            <ac:picMk id="4" creationId="{95E06C20-5413-A4FB-E487-92A441368747}"/>
          </ac:picMkLst>
        </pc:picChg>
        <pc:picChg chg="add del mod">
          <ac:chgData name="David Vidal Gonzalez" userId="e03638261dd0e4cc" providerId="LiveId" clId="{350C9EF0-35AD-4F61-B978-BD96FFC966C7}" dt="2024-11-29T13:26:54.047" v="438" actId="478"/>
          <ac:picMkLst>
            <pc:docMk/>
            <pc:sldMk cId="3972939679" sldId="260"/>
            <ac:picMk id="6" creationId="{0A8B8AA8-6759-B38F-5A25-2FC1EDBC252B}"/>
          </ac:picMkLst>
        </pc:picChg>
        <pc:picChg chg="add del mod">
          <ac:chgData name="David Vidal Gonzalez" userId="e03638261dd0e4cc" providerId="LiveId" clId="{350C9EF0-35AD-4F61-B978-BD96FFC966C7}" dt="2024-11-28T18:38:37.203" v="178" actId="478"/>
          <ac:picMkLst>
            <pc:docMk/>
            <pc:sldMk cId="3972939679" sldId="260"/>
            <ac:picMk id="7" creationId="{F5275A44-DD7F-4133-9558-F88BE08ACE26}"/>
          </ac:picMkLst>
        </pc:picChg>
        <pc:picChg chg="add del mod">
          <ac:chgData name="David Vidal Gonzalez" userId="e03638261dd0e4cc" providerId="LiveId" clId="{350C9EF0-35AD-4F61-B978-BD96FFC966C7}" dt="2024-11-28T18:38:45.458" v="182" actId="478"/>
          <ac:picMkLst>
            <pc:docMk/>
            <pc:sldMk cId="3972939679" sldId="260"/>
            <ac:picMk id="9" creationId="{8F540D4C-C413-929F-6AD8-B7E47CC5C492}"/>
          </ac:picMkLst>
        </pc:picChg>
        <pc:picChg chg="add mod">
          <ac:chgData name="David Vidal Gonzalez" userId="e03638261dd0e4cc" providerId="LiveId" clId="{350C9EF0-35AD-4F61-B978-BD96FFC966C7}" dt="2024-11-28T18:39:06.785" v="185" actId="1076"/>
          <ac:picMkLst>
            <pc:docMk/>
            <pc:sldMk cId="3972939679" sldId="260"/>
            <ac:picMk id="11" creationId="{2BEE0884-632D-1393-D65F-CA4A0B1282F7}"/>
          </ac:picMkLst>
        </pc:picChg>
        <pc:picChg chg="add mod">
          <ac:chgData name="David Vidal Gonzalez" userId="e03638261dd0e4cc" providerId="LiveId" clId="{350C9EF0-35AD-4F61-B978-BD96FFC966C7}" dt="2024-11-28T18:43:17.053" v="194" actId="1076"/>
          <ac:picMkLst>
            <pc:docMk/>
            <pc:sldMk cId="3972939679" sldId="260"/>
            <ac:picMk id="13" creationId="{E09C97E6-31C3-9A74-12AF-D365BFFA194D}"/>
          </ac:picMkLst>
        </pc:picChg>
        <pc:picChg chg="add mod">
          <ac:chgData name="David Vidal Gonzalez" userId="e03638261dd0e4cc" providerId="LiveId" clId="{350C9EF0-35AD-4F61-B978-BD96FFC966C7}" dt="2024-11-29T13:27:03.149" v="442" actId="1076"/>
          <ac:picMkLst>
            <pc:docMk/>
            <pc:sldMk cId="3972939679" sldId="260"/>
            <ac:picMk id="17" creationId="{3805624F-4D00-3DEA-24D0-F4DD9E625683}"/>
          </ac:picMkLst>
        </pc:picChg>
      </pc:sldChg>
      <pc:sldChg chg="addSp delSp modSp new mod ord modTransition modAnim">
        <pc:chgData name="David Vidal Gonzalez" userId="e03638261dd0e4cc" providerId="LiveId" clId="{350C9EF0-35AD-4F61-B978-BD96FFC966C7}" dt="2024-11-30T23:32:13.928" v="981"/>
        <pc:sldMkLst>
          <pc:docMk/>
          <pc:sldMk cId="308829807" sldId="261"/>
        </pc:sldMkLst>
        <pc:spChg chg="mod">
          <ac:chgData name="David Vidal Gonzalez" userId="e03638261dd0e4cc" providerId="LiveId" clId="{350C9EF0-35AD-4F61-B978-BD96FFC966C7}" dt="2024-11-29T13:21:25.606" v="370"/>
          <ac:spMkLst>
            <pc:docMk/>
            <pc:sldMk cId="308829807" sldId="261"/>
            <ac:spMk id="2" creationId="{98F3940A-DC26-2347-1979-53C6F1365BBA}"/>
          </ac:spMkLst>
        </pc:spChg>
        <pc:spChg chg="del">
          <ac:chgData name="David Vidal Gonzalez" userId="e03638261dd0e4cc" providerId="LiveId" clId="{350C9EF0-35AD-4F61-B978-BD96FFC966C7}" dt="2024-11-28T17:34:41.691" v="50"/>
          <ac:spMkLst>
            <pc:docMk/>
            <pc:sldMk cId="308829807" sldId="261"/>
            <ac:spMk id="3" creationId="{2BAB0E5B-598D-3FAA-0C2F-D389B4508752}"/>
          </ac:spMkLst>
        </pc:spChg>
        <pc:spChg chg="add del mod">
          <ac:chgData name="David Vidal Gonzalez" userId="e03638261dd0e4cc" providerId="LiveId" clId="{350C9EF0-35AD-4F61-B978-BD96FFC966C7}" dt="2024-11-28T19:53:28.796" v="240"/>
          <ac:spMkLst>
            <pc:docMk/>
            <pc:sldMk cId="308829807" sldId="261"/>
            <ac:spMk id="15" creationId="{E74339EA-021D-0042-835D-AA79C43F1BD3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308829807" sldId="261"/>
            <ac:picMk id="3" creationId="{A888AE9D-C853-67FA-6D72-D3A054001B10}"/>
          </ac:picMkLst>
        </pc:picChg>
        <pc:picChg chg="add del mod">
          <ac:chgData name="David Vidal Gonzalez" userId="e03638261dd0e4cc" providerId="LiveId" clId="{350C9EF0-35AD-4F61-B978-BD96FFC966C7}" dt="2024-11-28T19:52:49.851" v="239" actId="478"/>
          <ac:picMkLst>
            <pc:docMk/>
            <pc:sldMk cId="308829807" sldId="261"/>
            <ac:picMk id="5" creationId="{63328E16-57DD-C59D-A503-25CA76C5FC35}"/>
          </ac:picMkLst>
        </pc:picChg>
        <pc:picChg chg="add del mod">
          <ac:chgData name="David Vidal Gonzalez" userId="e03638261dd0e4cc" providerId="LiveId" clId="{350C9EF0-35AD-4F61-B978-BD96FFC966C7}" dt="2024-11-28T17:36:28.263" v="72" actId="478"/>
          <ac:picMkLst>
            <pc:docMk/>
            <pc:sldMk cId="308829807" sldId="261"/>
            <ac:picMk id="7" creationId="{0F7FA9A5-FB9E-E819-57AA-24A1A1C6E990}"/>
          </ac:picMkLst>
        </pc:picChg>
        <pc:picChg chg="add del mod">
          <ac:chgData name="David Vidal Gonzalez" userId="e03638261dd0e4cc" providerId="LiveId" clId="{350C9EF0-35AD-4F61-B978-BD96FFC966C7}" dt="2024-11-28T17:36:25.773" v="71" actId="478"/>
          <ac:picMkLst>
            <pc:docMk/>
            <pc:sldMk cId="308829807" sldId="261"/>
            <ac:picMk id="9" creationId="{2099E92E-B87C-B3B3-E6D2-3BC165FD733F}"/>
          </ac:picMkLst>
        </pc:picChg>
        <pc:picChg chg="add del mod">
          <ac:chgData name="David Vidal Gonzalez" userId="e03638261dd0e4cc" providerId="LiveId" clId="{350C9EF0-35AD-4F61-B978-BD96FFC966C7}" dt="2024-11-28T19:52:49.282" v="238" actId="478"/>
          <ac:picMkLst>
            <pc:docMk/>
            <pc:sldMk cId="308829807" sldId="261"/>
            <ac:picMk id="11" creationId="{2211A231-9057-46DC-DDD4-0CA838A2D949}"/>
          </ac:picMkLst>
        </pc:picChg>
        <pc:picChg chg="add del mod">
          <ac:chgData name="David Vidal Gonzalez" userId="e03638261dd0e4cc" providerId="LiveId" clId="{350C9EF0-35AD-4F61-B978-BD96FFC966C7}" dt="2024-11-28T19:52:48.879" v="237" actId="478"/>
          <ac:picMkLst>
            <pc:docMk/>
            <pc:sldMk cId="308829807" sldId="261"/>
            <ac:picMk id="13" creationId="{F9BE4D42-3F9D-5234-0AFD-E50715FB7275}"/>
          </ac:picMkLst>
        </pc:picChg>
        <pc:picChg chg="add mod">
          <ac:chgData name="David Vidal Gonzalez" userId="e03638261dd0e4cc" providerId="LiveId" clId="{350C9EF0-35AD-4F61-B978-BD96FFC966C7}" dt="2024-11-29T13:38:29.933" v="609" actId="1076"/>
          <ac:picMkLst>
            <pc:docMk/>
            <pc:sldMk cId="308829807" sldId="261"/>
            <ac:picMk id="17" creationId="{0137EFB5-B8D7-F925-5B93-48898C608C46}"/>
          </ac:picMkLst>
        </pc:picChg>
        <pc:picChg chg="add del mod">
          <ac:chgData name="David Vidal Gonzalez" userId="e03638261dd0e4cc" providerId="LiveId" clId="{350C9EF0-35AD-4F61-B978-BD96FFC966C7}" dt="2024-11-28T19:54:46.159" v="248" actId="478"/>
          <ac:picMkLst>
            <pc:docMk/>
            <pc:sldMk cId="308829807" sldId="261"/>
            <ac:picMk id="19" creationId="{72804370-AF5F-FEEC-BDCD-453E15838370}"/>
          </ac:picMkLst>
        </pc:picChg>
        <pc:picChg chg="add mod">
          <ac:chgData name="David Vidal Gonzalez" userId="e03638261dd0e4cc" providerId="LiveId" clId="{350C9EF0-35AD-4F61-B978-BD96FFC966C7}" dt="2024-11-29T13:39:32.449" v="610" actId="1076"/>
          <ac:picMkLst>
            <pc:docMk/>
            <pc:sldMk cId="308829807" sldId="261"/>
            <ac:picMk id="21" creationId="{53957CB5-3184-82F5-878C-293F8EC4103C}"/>
          </ac:picMkLst>
        </pc:picChg>
        <pc:picChg chg="add mod">
          <ac:chgData name="David Vidal Gonzalez" userId="e03638261dd0e4cc" providerId="LiveId" clId="{350C9EF0-35AD-4F61-B978-BD96FFC966C7}" dt="2024-11-29T13:38:21.491" v="605" actId="1076"/>
          <ac:picMkLst>
            <pc:docMk/>
            <pc:sldMk cId="308829807" sldId="261"/>
            <ac:picMk id="22" creationId="{7096C2B9-E8FE-8FB0-DDA3-9ADC115958E2}"/>
          </ac:picMkLst>
        </pc:picChg>
        <pc:picChg chg="add mod">
          <ac:chgData name="David Vidal Gonzalez" userId="e03638261dd0e4cc" providerId="LiveId" clId="{350C9EF0-35AD-4F61-B978-BD96FFC966C7}" dt="2024-11-29T13:39:41.677" v="614" actId="1076"/>
          <ac:picMkLst>
            <pc:docMk/>
            <pc:sldMk cId="308829807" sldId="261"/>
            <ac:picMk id="24" creationId="{903280DE-6A3D-C351-76CA-AC52B7EB04A3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308829807" sldId="261"/>
            <ac:picMk id="26" creationId="{D33AAA32-54D6-113C-0C31-D03BD510C3E6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308829807" sldId="261"/>
            <ac:picMk id="27" creationId="{CB8583A7-7822-53E4-6D0B-0535ADD4E275}"/>
          </ac:picMkLst>
        </pc:picChg>
        <pc:inkChg chg="add del">
          <ac:chgData name="David Vidal Gonzalez" userId="e03638261dd0e4cc" providerId="LiveId" clId="{350C9EF0-35AD-4F61-B978-BD96FFC966C7}" dt="2024-11-30T00:02:58.046" v="978"/>
          <ac:inkMkLst>
            <pc:docMk/>
            <pc:sldMk cId="308829807" sldId="261"/>
            <ac:inkMk id="25" creationId="{BFB34D05-3FD3-0CC5-7C24-B30C3C6B7FA8}"/>
          </ac:inkMkLst>
        </pc:inkChg>
      </pc:sldChg>
      <pc:sldChg chg="addSp delSp modSp new mod modTransition modAnim">
        <pc:chgData name="David Vidal Gonzalez" userId="e03638261dd0e4cc" providerId="LiveId" clId="{350C9EF0-35AD-4F61-B978-BD96FFC966C7}" dt="2024-11-30T23:32:13.928" v="981"/>
        <pc:sldMkLst>
          <pc:docMk/>
          <pc:sldMk cId="3776714797" sldId="262"/>
        </pc:sldMkLst>
        <pc:spChg chg="mod">
          <ac:chgData name="David Vidal Gonzalez" userId="e03638261dd0e4cc" providerId="LiveId" clId="{350C9EF0-35AD-4F61-B978-BD96FFC966C7}" dt="2024-11-29T13:17:12.691" v="280" actId="20577"/>
          <ac:spMkLst>
            <pc:docMk/>
            <pc:sldMk cId="3776714797" sldId="262"/>
            <ac:spMk id="2" creationId="{3E5D96F9-43C9-7AE8-F568-E8130756BA50}"/>
          </ac:spMkLst>
        </pc:spChg>
        <pc:spChg chg="del">
          <ac:chgData name="David Vidal Gonzalez" userId="e03638261dd0e4cc" providerId="LiveId" clId="{350C9EF0-35AD-4F61-B978-BD96FFC966C7}" dt="2024-11-28T17:36:42.802" v="74"/>
          <ac:spMkLst>
            <pc:docMk/>
            <pc:sldMk cId="3776714797" sldId="262"/>
            <ac:spMk id="3" creationId="{CE4926A4-0AF8-1CAE-EE06-C6FFBE7D0837}"/>
          </ac:spMkLst>
        </pc:spChg>
        <pc:spChg chg="add del mod">
          <ac:chgData name="David Vidal Gonzalez" userId="e03638261dd0e4cc" providerId="LiveId" clId="{350C9EF0-35AD-4F61-B978-BD96FFC966C7}" dt="2024-11-29T13:16:55.835" v="260"/>
          <ac:spMkLst>
            <pc:docMk/>
            <pc:sldMk cId="3776714797" sldId="262"/>
            <ac:spMk id="7" creationId="{56509AD8-538E-6EF4-D0DE-92C4202C95A9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3776714797" sldId="262"/>
            <ac:picMk id="3" creationId="{DCE5D955-E0B6-F1DF-0322-D443A4AF09E8}"/>
          </ac:picMkLst>
        </pc:picChg>
        <pc:picChg chg="add del mod">
          <ac:chgData name="David Vidal Gonzalez" userId="e03638261dd0e4cc" providerId="LiveId" clId="{350C9EF0-35AD-4F61-B978-BD96FFC966C7}" dt="2024-11-29T13:16:38.809" v="259" actId="478"/>
          <ac:picMkLst>
            <pc:docMk/>
            <pc:sldMk cId="3776714797" sldId="262"/>
            <ac:picMk id="5" creationId="{0AC80E4B-4829-5579-EF3E-082BF4495599}"/>
          </ac:picMkLst>
        </pc:picChg>
        <pc:picChg chg="add mod">
          <ac:chgData name="David Vidal Gonzalez" userId="e03638261dd0e4cc" providerId="LiveId" clId="{350C9EF0-35AD-4F61-B978-BD96FFC966C7}" dt="2024-11-29T13:17:07.879" v="266" actId="1076"/>
          <ac:picMkLst>
            <pc:docMk/>
            <pc:sldMk cId="3776714797" sldId="262"/>
            <ac:picMk id="9" creationId="{AA3A64B9-2C44-9D72-5405-1D419A6AAF5D}"/>
          </ac:picMkLst>
        </pc:picChg>
        <pc:picChg chg="add del mod">
          <ac:chgData name="David Vidal Gonzalez" userId="e03638261dd0e4cc" providerId="LiveId" clId="{350C9EF0-35AD-4F61-B978-BD96FFC966C7}" dt="2024-11-29T13:33:54.493" v="453" actId="478"/>
          <ac:picMkLst>
            <pc:docMk/>
            <pc:sldMk cId="3776714797" sldId="262"/>
            <ac:picMk id="11" creationId="{171C18AD-1901-04E7-AD86-AD679C8CD338}"/>
          </ac:picMkLst>
        </pc:picChg>
        <pc:picChg chg="add mod">
          <ac:chgData name="David Vidal Gonzalez" userId="e03638261dd0e4cc" providerId="LiveId" clId="{350C9EF0-35AD-4F61-B978-BD96FFC966C7}" dt="2024-11-29T13:35:09.690" v="459" actId="1076"/>
          <ac:picMkLst>
            <pc:docMk/>
            <pc:sldMk cId="3776714797" sldId="262"/>
            <ac:picMk id="13" creationId="{C7F35B8B-1530-6EDA-EFD5-C35028FD7479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3776714797" sldId="262"/>
            <ac:picMk id="15" creationId="{042B5B4D-E49F-A343-BAFE-B4B6A73B8F3E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3776714797" sldId="262"/>
            <ac:picMk id="16" creationId="{3D2B1554-750C-F2EE-0E38-30205F3C9A58}"/>
          </ac:picMkLst>
        </pc:picChg>
        <pc:inkChg chg="add del">
          <ac:chgData name="David Vidal Gonzalez" userId="e03638261dd0e4cc" providerId="LiveId" clId="{350C9EF0-35AD-4F61-B978-BD96FFC966C7}" dt="2024-11-30T00:02:58.046" v="978"/>
          <ac:inkMkLst>
            <pc:docMk/>
            <pc:sldMk cId="3776714797" sldId="262"/>
            <ac:inkMk id="14" creationId="{7C2A61B8-3113-5B9A-2A7E-051BE419CDF8}"/>
          </ac:inkMkLst>
        </pc:inkChg>
      </pc:sldChg>
      <pc:sldChg chg="addSp delSp modSp new del mod">
        <pc:chgData name="David Vidal Gonzalez" userId="e03638261dd0e4cc" providerId="LiveId" clId="{350C9EF0-35AD-4F61-B978-BD96FFC966C7}" dt="2024-11-29T21:39:49.639" v="943" actId="47"/>
        <pc:sldMkLst>
          <pc:docMk/>
          <pc:sldMk cId="3129544046" sldId="263"/>
        </pc:sldMkLst>
        <pc:spChg chg="mod">
          <ac:chgData name="David Vidal Gonzalez" userId="e03638261dd0e4cc" providerId="LiveId" clId="{350C9EF0-35AD-4F61-B978-BD96FFC966C7}" dt="2024-11-29T13:22:27.616" v="385" actId="20577"/>
          <ac:spMkLst>
            <pc:docMk/>
            <pc:sldMk cId="3129544046" sldId="263"/>
            <ac:spMk id="2" creationId="{B42F4170-5187-6CE9-9274-C9A8E1365F52}"/>
          </ac:spMkLst>
        </pc:spChg>
        <pc:spChg chg="del">
          <ac:chgData name="David Vidal Gonzalez" userId="e03638261dd0e4cc" providerId="LiveId" clId="{350C9EF0-35AD-4F61-B978-BD96FFC966C7}" dt="2024-11-28T18:32:41.508" v="84"/>
          <ac:spMkLst>
            <pc:docMk/>
            <pc:sldMk cId="3129544046" sldId="263"/>
            <ac:spMk id="3" creationId="{F610FA5C-B094-D92C-21DF-EC056745FAD7}"/>
          </ac:spMkLst>
        </pc:spChg>
        <pc:picChg chg="add mod">
          <ac:chgData name="David Vidal Gonzalez" userId="e03638261dd0e4cc" providerId="LiveId" clId="{350C9EF0-35AD-4F61-B978-BD96FFC966C7}" dt="2024-11-29T21:24:32.911" v="915" actId="1076"/>
          <ac:picMkLst>
            <pc:docMk/>
            <pc:sldMk cId="3129544046" sldId="263"/>
            <ac:picMk id="5" creationId="{9807E3D8-A438-707A-7BCA-F2D036E14DDF}"/>
          </ac:picMkLst>
        </pc:picChg>
      </pc:sldChg>
      <pc:sldChg chg="addSp delSp modSp add del mod">
        <pc:chgData name="David Vidal Gonzalez" userId="e03638261dd0e4cc" providerId="LiveId" clId="{350C9EF0-35AD-4F61-B978-BD96FFC966C7}" dt="2024-11-29T13:23:04.135" v="391" actId="47"/>
        <pc:sldMkLst>
          <pc:docMk/>
          <pc:sldMk cId="3526566291" sldId="264"/>
        </pc:sldMkLst>
        <pc:spChg chg="mod">
          <ac:chgData name="David Vidal Gonzalez" userId="e03638261dd0e4cc" providerId="LiveId" clId="{350C9EF0-35AD-4F61-B978-BD96FFC966C7}" dt="2024-11-29T13:22:32.243" v="386"/>
          <ac:spMkLst>
            <pc:docMk/>
            <pc:sldMk cId="3526566291" sldId="264"/>
            <ac:spMk id="2" creationId="{C6EBB1AB-2C9A-3CD1-D6EC-AF9E5998B20D}"/>
          </ac:spMkLst>
        </pc:spChg>
        <pc:spChg chg="add del mod">
          <ac:chgData name="David Vidal Gonzalez" userId="e03638261dd0e4cc" providerId="LiveId" clId="{350C9EF0-35AD-4F61-B978-BD96FFC966C7}" dt="2024-11-28T18:33:12.843" v="98"/>
          <ac:spMkLst>
            <pc:docMk/>
            <pc:sldMk cId="3526566291" sldId="264"/>
            <ac:spMk id="4" creationId="{2D4F0410-EC65-B396-A102-5D62FF4DE1A6}"/>
          </ac:spMkLst>
        </pc:spChg>
        <pc:picChg chg="del">
          <ac:chgData name="David Vidal Gonzalez" userId="e03638261dd0e4cc" providerId="LiveId" clId="{350C9EF0-35AD-4F61-B978-BD96FFC966C7}" dt="2024-11-28T18:32:56.575" v="92" actId="478"/>
          <ac:picMkLst>
            <pc:docMk/>
            <pc:sldMk cId="3526566291" sldId="264"/>
            <ac:picMk id="5" creationId="{93BCA443-98D4-F01F-0FD9-A81BE02CE091}"/>
          </ac:picMkLst>
        </pc:picChg>
        <pc:picChg chg="add mod">
          <ac:chgData name="David Vidal Gonzalez" userId="e03638261dd0e4cc" providerId="LiveId" clId="{350C9EF0-35AD-4F61-B978-BD96FFC966C7}" dt="2024-11-28T18:33:04.137" v="96"/>
          <ac:picMkLst>
            <pc:docMk/>
            <pc:sldMk cId="3526566291" sldId="264"/>
            <ac:picMk id="7" creationId="{F1837795-987D-F15F-6A0C-DC19669DF536}"/>
          </ac:picMkLst>
        </pc:picChg>
        <pc:picChg chg="add mod ord">
          <ac:chgData name="David Vidal Gonzalez" userId="e03638261dd0e4cc" providerId="LiveId" clId="{350C9EF0-35AD-4F61-B978-BD96FFC966C7}" dt="2024-11-28T18:34:49.188" v="126" actId="167"/>
          <ac:picMkLst>
            <pc:docMk/>
            <pc:sldMk cId="3526566291" sldId="264"/>
            <ac:picMk id="9" creationId="{5733E472-1771-0125-8B47-741EEEDB4BF5}"/>
          </ac:picMkLst>
        </pc:picChg>
        <pc:picChg chg="add del mod ord">
          <ac:chgData name="David Vidal Gonzalez" userId="e03638261dd0e4cc" providerId="LiveId" clId="{350C9EF0-35AD-4F61-B978-BD96FFC966C7}" dt="2024-11-28T18:34:49.988" v="127" actId="478"/>
          <ac:picMkLst>
            <pc:docMk/>
            <pc:sldMk cId="3526566291" sldId="264"/>
            <ac:picMk id="10" creationId="{71D3434F-8778-46F4-5768-F175B7D72059}"/>
          </ac:picMkLst>
        </pc:picChg>
      </pc:sldChg>
      <pc:sldChg chg="addSp delSp modSp add del mod">
        <pc:chgData name="David Vidal Gonzalez" userId="e03638261dd0e4cc" providerId="LiveId" clId="{350C9EF0-35AD-4F61-B978-BD96FFC966C7}" dt="2024-11-28T18:34:56.060" v="129" actId="47"/>
        <pc:sldMkLst>
          <pc:docMk/>
          <pc:sldMk cId="1028148635" sldId="265"/>
        </pc:sldMkLst>
        <pc:spChg chg="add del mod">
          <ac:chgData name="David Vidal Gonzalez" userId="e03638261dd0e4cc" providerId="LiveId" clId="{350C9EF0-35AD-4F61-B978-BD96FFC966C7}" dt="2024-11-28T18:33:42.278" v="107"/>
          <ac:spMkLst>
            <pc:docMk/>
            <pc:sldMk cId="1028148635" sldId="265"/>
            <ac:spMk id="4" creationId="{5E2E7A24-0F2F-6BD3-3A50-908D89BA482F}"/>
          </ac:spMkLst>
        </pc:spChg>
        <pc:spChg chg="add del mod">
          <ac:chgData name="David Vidal Gonzalez" userId="e03638261dd0e4cc" providerId="LiveId" clId="{350C9EF0-35AD-4F61-B978-BD96FFC966C7}" dt="2024-11-28T18:33:50.587" v="109"/>
          <ac:spMkLst>
            <pc:docMk/>
            <pc:sldMk cId="1028148635" sldId="265"/>
            <ac:spMk id="9" creationId="{CF697CE1-F200-B482-3B3A-DEBA812906E3}"/>
          </ac:spMkLst>
        </pc:spChg>
        <pc:picChg chg="del">
          <ac:chgData name="David Vidal Gonzalez" userId="e03638261dd0e4cc" providerId="LiveId" clId="{350C9EF0-35AD-4F61-B978-BD96FFC966C7}" dt="2024-11-28T18:33:27.441" v="101" actId="478"/>
          <ac:picMkLst>
            <pc:docMk/>
            <pc:sldMk cId="1028148635" sldId="265"/>
            <ac:picMk id="5" creationId="{53D8792C-D3E7-7A5C-56D0-43839231ADBD}"/>
          </ac:picMkLst>
        </pc:picChg>
        <pc:picChg chg="add del mod">
          <ac:chgData name="David Vidal Gonzalez" userId="e03638261dd0e4cc" providerId="LiveId" clId="{350C9EF0-35AD-4F61-B978-BD96FFC966C7}" dt="2024-11-28T18:33:48.607" v="108" actId="478"/>
          <ac:picMkLst>
            <pc:docMk/>
            <pc:sldMk cId="1028148635" sldId="265"/>
            <ac:picMk id="7" creationId="{D94C60FB-3711-5821-4100-07BCE0F251E1}"/>
          </ac:picMkLst>
        </pc:picChg>
        <pc:picChg chg="add mod">
          <ac:chgData name="David Vidal Gonzalez" userId="e03638261dd0e4cc" providerId="LiveId" clId="{350C9EF0-35AD-4F61-B978-BD96FFC966C7}" dt="2024-11-28T18:33:50.587" v="109"/>
          <ac:picMkLst>
            <pc:docMk/>
            <pc:sldMk cId="1028148635" sldId="265"/>
            <ac:picMk id="11" creationId="{19E4670E-B657-AA0C-4F5C-4A5975EAF41C}"/>
          </ac:picMkLst>
        </pc:picChg>
      </pc:sldChg>
      <pc:sldChg chg="new del">
        <pc:chgData name="David Vidal Gonzalez" userId="e03638261dd0e4cc" providerId="LiveId" clId="{350C9EF0-35AD-4F61-B978-BD96FFC966C7}" dt="2024-11-28T18:35:07.024" v="137" actId="47"/>
        <pc:sldMkLst>
          <pc:docMk/>
          <pc:sldMk cId="3262720870" sldId="265"/>
        </pc:sldMkLst>
      </pc:sldChg>
      <pc:sldChg chg="addSp delSp modSp add del mod">
        <pc:chgData name="David Vidal Gonzalez" userId="e03638261dd0e4cc" providerId="LiveId" clId="{350C9EF0-35AD-4F61-B978-BD96FFC966C7}" dt="2024-11-28T18:34:56.828" v="130" actId="47"/>
        <pc:sldMkLst>
          <pc:docMk/>
          <pc:sldMk cId="673108348" sldId="266"/>
        </pc:sldMkLst>
        <pc:spChg chg="add del mod">
          <ac:chgData name="David Vidal Gonzalez" userId="e03638261dd0e4cc" providerId="LiveId" clId="{350C9EF0-35AD-4F61-B978-BD96FFC966C7}" dt="2024-11-28T18:33:56.870" v="110"/>
          <ac:spMkLst>
            <pc:docMk/>
            <pc:sldMk cId="673108348" sldId="266"/>
            <ac:spMk id="4" creationId="{04D546C8-0CCD-59B2-84BE-7AA9670199DD}"/>
          </ac:spMkLst>
        </pc:spChg>
        <pc:picChg chg="del">
          <ac:chgData name="David Vidal Gonzalez" userId="e03638261dd0e4cc" providerId="LiveId" clId="{350C9EF0-35AD-4F61-B978-BD96FFC966C7}" dt="2024-11-28T18:33:28.907" v="102" actId="478"/>
          <ac:picMkLst>
            <pc:docMk/>
            <pc:sldMk cId="673108348" sldId="266"/>
            <ac:picMk id="5" creationId="{6BC84E97-9456-42B2-39B0-95135480E7D1}"/>
          </ac:picMkLst>
        </pc:picChg>
        <pc:picChg chg="add mod">
          <ac:chgData name="David Vidal Gonzalez" userId="e03638261dd0e4cc" providerId="LiveId" clId="{350C9EF0-35AD-4F61-B978-BD96FFC966C7}" dt="2024-11-28T18:33:56.870" v="110"/>
          <ac:picMkLst>
            <pc:docMk/>
            <pc:sldMk cId="673108348" sldId="266"/>
            <ac:picMk id="7" creationId="{7782981A-044A-B801-BA4F-943EE70FD1CC}"/>
          </ac:picMkLst>
        </pc:picChg>
      </pc:sldChg>
      <pc:sldChg chg="addSp delSp modSp add del mod ord">
        <pc:chgData name="David Vidal Gonzalez" userId="e03638261dd0e4cc" providerId="LiveId" clId="{350C9EF0-35AD-4F61-B978-BD96FFC966C7}" dt="2024-11-29T13:23:04.822" v="392" actId="47"/>
        <pc:sldMkLst>
          <pc:docMk/>
          <pc:sldMk cId="1581461912" sldId="266"/>
        </pc:sldMkLst>
        <pc:spChg chg="mod">
          <ac:chgData name="David Vidal Gonzalez" userId="e03638261dd0e4cc" providerId="LiveId" clId="{350C9EF0-35AD-4F61-B978-BD96FFC966C7}" dt="2024-11-29T13:22:34.331" v="387"/>
          <ac:spMkLst>
            <pc:docMk/>
            <pc:sldMk cId="1581461912" sldId="266"/>
            <ac:spMk id="2" creationId="{CB672E04-9306-76D0-14BC-F4F22EF1485A}"/>
          </ac:spMkLst>
        </pc:spChg>
        <pc:spChg chg="add del mod">
          <ac:chgData name="David Vidal Gonzalez" userId="e03638261dd0e4cc" providerId="LiveId" clId="{350C9EF0-35AD-4F61-B978-BD96FFC966C7}" dt="2024-11-28T18:35:43.897" v="150" actId="478"/>
          <ac:spMkLst>
            <pc:docMk/>
            <pc:sldMk cId="1581461912" sldId="266"/>
            <ac:spMk id="7" creationId="{7E850403-DBE7-B0AD-6BFF-B66A9B73FE05}"/>
          </ac:spMkLst>
        </pc:spChg>
        <pc:picChg chg="add mod ord">
          <ac:chgData name="David Vidal Gonzalez" userId="e03638261dd0e4cc" providerId="LiveId" clId="{350C9EF0-35AD-4F61-B978-BD96FFC966C7}" dt="2024-11-28T18:35:38.529" v="148" actId="167"/>
          <ac:picMkLst>
            <pc:docMk/>
            <pc:sldMk cId="1581461912" sldId="266"/>
            <ac:picMk id="4" creationId="{14FFF640-CD45-BFBA-E25A-6F5C9B988FB5}"/>
          </ac:picMkLst>
        </pc:picChg>
        <pc:picChg chg="del">
          <ac:chgData name="David Vidal Gonzalez" userId="e03638261dd0e4cc" providerId="LiveId" clId="{350C9EF0-35AD-4F61-B978-BD96FFC966C7}" dt="2024-11-28T18:35:39.249" v="149" actId="478"/>
          <ac:picMkLst>
            <pc:docMk/>
            <pc:sldMk cId="1581461912" sldId="266"/>
            <ac:picMk id="5" creationId="{72C5211D-DE32-405B-C4E2-AC5F3B06FA22}"/>
          </ac:picMkLst>
        </pc:picChg>
      </pc:sldChg>
      <pc:sldChg chg="addSp delSp modSp add del mod">
        <pc:chgData name="David Vidal Gonzalez" userId="e03638261dd0e4cc" providerId="LiveId" clId="{350C9EF0-35AD-4F61-B978-BD96FFC966C7}" dt="2024-11-28T18:34:58.350" v="131" actId="47"/>
        <pc:sldMkLst>
          <pc:docMk/>
          <pc:sldMk cId="1690496135" sldId="267"/>
        </pc:sldMkLst>
        <pc:spChg chg="add mod">
          <ac:chgData name="David Vidal Gonzalez" userId="e03638261dd0e4cc" providerId="LiveId" clId="{350C9EF0-35AD-4F61-B978-BD96FFC966C7}" dt="2024-11-28T18:33:30.850" v="103" actId="478"/>
          <ac:spMkLst>
            <pc:docMk/>
            <pc:sldMk cId="1690496135" sldId="267"/>
            <ac:spMk id="4" creationId="{E90A4267-F609-B6BE-2312-6383ED152E51}"/>
          </ac:spMkLst>
        </pc:spChg>
        <pc:picChg chg="del">
          <ac:chgData name="David Vidal Gonzalez" userId="e03638261dd0e4cc" providerId="LiveId" clId="{350C9EF0-35AD-4F61-B978-BD96FFC966C7}" dt="2024-11-28T18:33:30.850" v="103" actId="478"/>
          <ac:picMkLst>
            <pc:docMk/>
            <pc:sldMk cId="1690496135" sldId="267"/>
            <ac:picMk id="5" creationId="{46C6D908-873E-5C20-E86D-64283F8B0007}"/>
          </ac:picMkLst>
        </pc:picChg>
      </pc:sldChg>
      <pc:sldChg chg="addSp delSp modSp add del mod ord">
        <pc:chgData name="David Vidal Gonzalez" userId="e03638261dd0e4cc" providerId="LiveId" clId="{350C9EF0-35AD-4F61-B978-BD96FFC966C7}" dt="2024-11-29T13:23:05.729" v="393" actId="47"/>
        <pc:sldMkLst>
          <pc:docMk/>
          <pc:sldMk cId="1710821780" sldId="267"/>
        </pc:sldMkLst>
        <pc:spChg chg="mod">
          <ac:chgData name="David Vidal Gonzalez" userId="e03638261dd0e4cc" providerId="LiveId" clId="{350C9EF0-35AD-4F61-B978-BD96FFC966C7}" dt="2024-11-29T13:22:37.191" v="388"/>
          <ac:spMkLst>
            <pc:docMk/>
            <pc:sldMk cId="1710821780" sldId="267"/>
            <ac:spMk id="2" creationId="{F31A1C21-220D-0489-186A-340AD6B5979E}"/>
          </ac:spMkLst>
        </pc:spChg>
        <pc:spChg chg="add del mod">
          <ac:chgData name="David Vidal Gonzalez" userId="e03638261dd0e4cc" providerId="LiveId" clId="{350C9EF0-35AD-4F61-B978-BD96FFC966C7}" dt="2024-11-28T18:36:22.895" v="164" actId="478"/>
          <ac:spMkLst>
            <pc:docMk/>
            <pc:sldMk cId="1710821780" sldId="267"/>
            <ac:spMk id="7" creationId="{A1B1D690-D324-07DA-B324-D86B60614289}"/>
          </ac:spMkLst>
        </pc:spChg>
        <pc:picChg chg="add del mod ord">
          <ac:chgData name="David Vidal Gonzalez" userId="e03638261dd0e4cc" providerId="LiveId" clId="{350C9EF0-35AD-4F61-B978-BD96FFC966C7}" dt="2024-11-28T18:36:17.048" v="163" actId="478"/>
          <ac:picMkLst>
            <pc:docMk/>
            <pc:sldMk cId="1710821780" sldId="267"/>
            <ac:picMk id="4" creationId="{4DD283E5-BCDF-E7B7-FFED-7C945D80D57F}"/>
          </ac:picMkLst>
        </pc:picChg>
        <pc:picChg chg="del">
          <ac:chgData name="David Vidal Gonzalez" userId="e03638261dd0e4cc" providerId="LiveId" clId="{350C9EF0-35AD-4F61-B978-BD96FFC966C7}" dt="2024-11-28T18:36:12.117" v="161" actId="478"/>
          <ac:picMkLst>
            <pc:docMk/>
            <pc:sldMk cId="1710821780" sldId="267"/>
            <ac:picMk id="5" creationId="{0769A7A8-AA05-05A6-6DC8-89F42E6B40F5}"/>
          </ac:picMkLst>
        </pc:picChg>
      </pc:sldChg>
      <pc:sldChg chg="addSp delSp modSp add del mod ord">
        <pc:chgData name="David Vidal Gonzalez" userId="e03638261dd0e4cc" providerId="LiveId" clId="{350C9EF0-35AD-4F61-B978-BD96FFC966C7}" dt="2024-11-29T13:23:06.519" v="394" actId="47"/>
        <pc:sldMkLst>
          <pc:docMk/>
          <pc:sldMk cId="53446364" sldId="268"/>
        </pc:sldMkLst>
        <pc:spChg chg="del">
          <ac:chgData name="David Vidal Gonzalez" userId="e03638261dd0e4cc" providerId="LiveId" clId="{350C9EF0-35AD-4F61-B978-BD96FFC966C7}" dt="2024-11-28T18:43:44.702" v="195" actId="478"/>
          <ac:spMkLst>
            <pc:docMk/>
            <pc:sldMk cId="53446364" sldId="268"/>
            <ac:spMk id="2" creationId="{DCA856C6-F21B-EAE9-DA4B-45A6FF8D0527}"/>
          </ac:spMkLst>
        </pc:spChg>
        <pc:spChg chg="add del mod">
          <ac:chgData name="David Vidal Gonzalez" userId="e03638261dd0e4cc" providerId="LiveId" clId="{350C9EF0-35AD-4F61-B978-BD96FFC966C7}" dt="2024-11-28T18:36:54.541" v="176" actId="478"/>
          <ac:spMkLst>
            <pc:docMk/>
            <pc:sldMk cId="53446364" sldId="268"/>
            <ac:spMk id="7" creationId="{CBE5CAB7-97C8-FE97-9F0B-7425C0EC90C9}"/>
          </ac:spMkLst>
        </pc:spChg>
        <pc:picChg chg="add mod ord">
          <ac:chgData name="David Vidal Gonzalez" userId="e03638261dd0e4cc" providerId="LiveId" clId="{350C9EF0-35AD-4F61-B978-BD96FFC966C7}" dt="2024-11-28T18:36:51.623" v="174" actId="167"/>
          <ac:picMkLst>
            <pc:docMk/>
            <pc:sldMk cId="53446364" sldId="268"/>
            <ac:picMk id="4" creationId="{9A8A1345-CB0B-610F-103D-7931AE33C07D}"/>
          </ac:picMkLst>
        </pc:picChg>
        <pc:picChg chg="del">
          <ac:chgData name="David Vidal Gonzalez" userId="e03638261dd0e4cc" providerId="LiveId" clId="{350C9EF0-35AD-4F61-B978-BD96FFC966C7}" dt="2024-11-28T18:36:52.232" v="175" actId="478"/>
          <ac:picMkLst>
            <pc:docMk/>
            <pc:sldMk cId="53446364" sldId="268"/>
            <ac:picMk id="5" creationId="{FBD65C38-4E5F-864B-B8BC-647BF8447197}"/>
          </ac:picMkLst>
        </pc:picChg>
      </pc:sldChg>
      <pc:sldChg chg="addSp delSp modSp add del mod">
        <pc:chgData name="David Vidal Gonzalez" userId="e03638261dd0e4cc" providerId="LiveId" clId="{350C9EF0-35AD-4F61-B978-BD96FFC966C7}" dt="2024-11-28T18:34:59.103" v="132" actId="47"/>
        <pc:sldMkLst>
          <pc:docMk/>
          <pc:sldMk cId="3212542850" sldId="268"/>
        </pc:sldMkLst>
        <pc:spChg chg="add mod">
          <ac:chgData name="David Vidal Gonzalez" userId="e03638261dd0e4cc" providerId="LiveId" clId="{350C9EF0-35AD-4F61-B978-BD96FFC966C7}" dt="2024-11-28T18:33:32.671" v="104" actId="478"/>
          <ac:spMkLst>
            <pc:docMk/>
            <pc:sldMk cId="3212542850" sldId="268"/>
            <ac:spMk id="4" creationId="{054BF8B3-A8A7-14C7-8733-771CF6C5EEC4}"/>
          </ac:spMkLst>
        </pc:spChg>
        <pc:picChg chg="del">
          <ac:chgData name="David Vidal Gonzalez" userId="e03638261dd0e4cc" providerId="LiveId" clId="{350C9EF0-35AD-4F61-B978-BD96FFC966C7}" dt="2024-11-28T18:33:32.671" v="104" actId="478"/>
          <ac:picMkLst>
            <pc:docMk/>
            <pc:sldMk cId="3212542850" sldId="268"/>
            <ac:picMk id="5" creationId="{372129DB-116D-9CDB-9430-AA88DED40908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156070407" sldId="269"/>
        </pc:sldMkLst>
        <pc:spChg chg="mod">
          <ac:chgData name="David Vidal Gonzalez" userId="e03638261dd0e4cc" providerId="LiveId" clId="{350C9EF0-35AD-4F61-B978-BD96FFC966C7}" dt="2024-11-29T13:28:30.202" v="444"/>
          <ac:spMkLst>
            <pc:docMk/>
            <pc:sldMk cId="156070407" sldId="269"/>
            <ac:spMk id="2" creationId="{5F87A4FC-A003-FC45-3A53-6B2330ADF17A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156070407" sldId="269"/>
            <ac:picMk id="3" creationId="{DCEB2BF9-391B-B9D8-2F73-BCCB12EAD51A}"/>
          </ac:picMkLst>
        </pc:picChg>
        <pc:picChg chg="add del mod">
          <ac:chgData name="David Vidal Gonzalez" userId="e03638261dd0e4cc" providerId="LiveId" clId="{350C9EF0-35AD-4F61-B978-BD96FFC966C7}" dt="2024-11-28T18:51:39.624" v="204" actId="478"/>
          <ac:picMkLst>
            <pc:docMk/>
            <pc:sldMk cId="156070407" sldId="269"/>
            <ac:picMk id="4" creationId="{AEE2A721-A9AD-6564-8606-1AF5A04E4741}"/>
          </ac:picMkLst>
        </pc:picChg>
        <pc:picChg chg="del">
          <ac:chgData name="David Vidal Gonzalez" userId="e03638261dd0e4cc" providerId="LiveId" clId="{350C9EF0-35AD-4F61-B978-BD96FFC966C7}" dt="2024-11-28T18:51:28.424" v="200" actId="478"/>
          <ac:picMkLst>
            <pc:docMk/>
            <pc:sldMk cId="156070407" sldId="269"/>
            <ac:picMk id="6" creationId="{B1E83B26-118C-0E0D-7C28-23F59D08B7A9}"/>
          </ac:picMkLst>
        </pc:picChg>
        <pc:picChg chg="add del mod">
          <ac:chgData name="David Vidal Gonzalez" userId="e03638261dd0e4cc" providerId="LiveId" clId="{350C9EF0-35AD-4F61-B978-BD96FFC966C7}" dt="2024-11-29T13:29:03.752" v="445" actId="478"/>
          <ac:picMkLst>
            <pc:docMk/>
            <pc:sldMk cId="156070407" sldId="269"/>
            <ac:picMk id="7" creationId="{58F3B6A1-8F83-EF3F-3F53-6627492DCB63}"/>
          </ac:picMkLst>
        </pc:picChg>
        <pc:picChg chg="add mod">
          <ac:chgData name="David Vidal Gonzalez" userId="e03638261dd0e4cc" providerId="LiveId" clId="{350C9EF0-35AD-4F61-B978-BD96FFC966C7}" dt="2024-11-28T18:51:50.844" v="211" actId="1076"/>
          <ac:picMkLst>
            <pc:docMk/>
            <pc:sldMk cId="156070407" sldId="269"/>
            <ac:picMk id="9" creationId="{8F773F01-CA02-15CD-6F72-623D40FF184E}"/>
          </ac:picMkLst>
        </pc:picChg>
        <pc:picChg chg="add mod">
          <ac:chgData name="David Vidal Gonzalez" userId="e03638261dd0e4cc" providerId="LiveId" clId="{350C9EF0-35AD-4F61-B978-BD96FFC966C7}" dt="2024-11-29T13:29:25.516" v="451" actId="1076"/>
          <ac:picMkLst>
            <pc:docMk/>
            <pc:sldMk cId="156070407" sldId="269"/>
            <ac:picMk id="12" creationId="{1F9C58CC-6A27-89EB-D89A-B3508887716E}"/>
          </ac:picMkLst>
        </pc:picChg>
        <pc:picChg chg="del">
          <ac:chgData name="David Vidal Gonzalez" userId="e03638261dd0e4cc" providerId="LiveId" clId="{350C9EF0-35AD-4F61-B978-BD96FFC966C7}" dt="2024-11-28T18:51:27.907" v="199" actId="478"/>
          <ac:picMkLst>
            <pc:docMk/>
            <pc:sldMk cId="156070407" sldId="269"/>
            <ac:picMk id="13" creationId="{5E09430C-BDDD-31C2-1547-238E1465DF83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156070407" sldId="269"/>
            <ac:picMk id="15" creationId="{16CE7217-5F8E-B28A-A0CA-F5780A35FDCD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156070407" sldId="269"/>
            <ac:picMk id="16" creationId="{44C70A53-F440-B9E2-1A02-E9280FBA8D53}"/>
          </ac:picMkLst>
        </pc:picChg>
        <pc:inkChg chg="add del">
          <ac:chgData name="David Vidal Gonzalez" userId="e03638261dd0e4cc" providerId="LiveId" clId="{350C9EF0-35AD-4F61-B978-BD96FFC966C7}" dt="2024-11-30T00:02:58.046" v="978"/>
          <ac:inkMkLst>
            <pc:docMk/>
            <pc:sldMk cId="156070407" sldId="269"/>
            <ac:inkMk id="14" creationId="{FCA62CAF-9175-2C09-6FB1-366420FACA2A}"/>
          </ac:inkMkLst>
        </pc:inkChg>
      </pc:sldChg>
      <pc:sldChg chg="addSp delSp modSp add del mod">
        <pc:chgData name="David Vidal Gonzalez" userId="e03638261dd0e4cc" providerId="LiveId" clId="{350C9EF0-35AD-4F61-B978-BD96FFC966C7}" dt="2024-11-28T18:34:59.772" v="133" actId="47"/>
        <pc:sldMkLst>
          <pc:docMk/>
          <pc:sldMk cId="404508332" sldId="269"/>
        </pc:sldMkLst>
        <pc:spChg chg="add mod">
          <ac:chgData name="David Vidal Gonzalez" userId="e03638261dd0e4cc" providerId="LiveId" clId="{350C9EF0-35AD-4F61-B978-BD96FFC966C7}" dt="2024-11-28T18:33:34.949" v="105" actId="478"/>
          <ac:spMkLst>
            <pc:docMk/>
            <pc:sldMk cId="404508332" sldId="269"/>
            <ac:spMk id="4" creationId="{6D88CF89-CF46-9B3B-B549-9E7D22B94D88}"/>
          </ac:spMkLst>
        </pc:spChg>
        <pc:picChg chg="del">
          <ac:chgData name="David Vidal Gonzalez" userId="e03638261dd0e4cc" providerId="LiveId" clId="{350C9EF0-35AD-4F61-B978-BD96FFC966C7}" dt="2024-11-28T18:33:34.949" v="105" actId="478"/>
          <ac:picMkLst>
            <pc:docMk/>
            <pc:sldMk cId="404508332" sldId="269"/>
            <ac:picMk id="5" creationId="{37AC052E-AD9D-7A78-DEF9-75ED983C4A3E}"/>
          </ac:picMkLst>
        </pc:picChg>
      </pc:sldChg>
      <pc:sldChg chg="addSp delSp modSp add del mod">
        <pc:chgData name="David Vidal Gonzalez" userId="e03638261dd0e4cc" providerId="LiveId" clId="{350C9EF0-35AD-4F61-B978-BD96FFC966C7}" dt="2024-11-28T18:35:00.771" v="134" actId="47"/>
        <pc:sldMkLst>
          <pc:docMk/>
          <pc:sldMk cId="621743342" sldId="270"/>
        </pc:sldMkLst>
        <pc:spChg chg="add mod">
          <ac:chgData name="David Vidal Gonzalez" userId="e03638261dd0e4cc" providerId="LiveId" clId="{350C9EF0-35AD-4F61-B978-BD96FFC966C7}" dt="2024-11-28T18:33:36.017" v="106" actId="478"/>
          <ac:spMkLst>
            <pc:docMk/>
            <pc:sldMk cId="621743342" sldId="270"/>
            <ac:spMk id="4" creationId="{FA7004B2-6617-7FD0-A950-93B662715A91}"/>
          </ac:spMkLst>
        </pc:spChg>
        <pc:picChg chg="del">
          <ac:chgData name="David Vidal Gonzalez" userId="e03638261dd0e4cc" providerId="LiveId" clId="{350C9EF0-35AD-4F61-B978-BD96FFC966C7}" dt="2024-11-28T18:33:36.017" v="106" actId="478"/>
          <ac:picMkLst>
            <pc:docMk/>
            <pc:sldMk cId="621743342" sldId="270"/>
            <ac:picMk id="5" creationId="{4261CC58-D057-4340-E15B-7471D504676F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4111918679" sldId="270"/>
        </pc:sldMkLst>
        <pc:spChg chg="add del mod">
          <ac:chgData name="David Vidal Gonzalez" userId="e03638261dd0e4cc" providerId="LiveId" clId="{350C9EF0-35AD-4F61-B978-BD96FFC966C7}" dt="2024-11-29T13:16:31.776" v="253" actId="478"/>
          <ac:spMkLst>
            <pc:docMk/>
            <pc:sldMk cId="4111918679" sldId="270"/>
            <ac:spMk id="10" creationId="{9D7BF5AB-2288-248F-F125-700AFD3AF016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4111918679" sldId="270"/>
            <ac:picMk id="3" creationId="{5B2539C4-D143-B0F9-E7BE-72D9A597EE5D}"/>
          </ac:picMkLst>
        </pc:picChg>
        <pc:picChg chg="add mod">
          <ac:chgData name="David Vidal Gonzalez" userId="e03638261dd0e4cc" providerId="LiveId" clId="{350C9EF0-35AD-4F61-B978-BD96FFC966C7}" dt="2024-11-28T18:52:37.055" v="226" actId="1076"/>
          <ac:picMkLst>
            <pc:docMk/>
            <pc:sldMk cId="4111918679" sldId="270"/>
            <ac:picMk id="4" creationId="{6A4478C4-5DCF-3E7D-0261-F5496F1C2024}"/>
          </ac:picMkLst>
        </pc:picChg>
        <pc:picChg chg="add mod">
          <ac:chgData name="David Vidal Gonzalez" userId="e03638261dd0e4cc" providerId="LiveId" clId="{350C9EF0-35AD-4F61-B978-BD96FFC966C7}" dt="2024-11-28T18:52:39.535" v="228" actId="1076"/>
          <ac:picMkLst>
            <pc:docMk/>
            <pc:sldMk cId="4111918679" sldId="270"/>
            <ac:picMk id="6" creationId="{DA4C3697-64BF-59A1-2CD7-4A9EE103D8EE}"/>
          </ac:picMkLst>
        </pc:picChg>
        <pc:picChg chg="del">
          <ac:chgData name="David Vidal Gonzalez" userId="e03638261dd0e4cc" providerId="LiveId" clId="{350C9EF0-35AD-4F61-B978-BD96FFC966C7}" dt="2024-11-29T21:42:39.403" v="970" actId="478"/>
          <ac:picMkLst>
            <pc:docMk/>
            <pc:sldMk cId="4111918679" sldId="270"/>
            <ac:picMk id="7" creationId="{D7D349E2-E81C-3D0D-CF37-A089DA0C2FB0}"/>
          </ac:picMkLst>
        </pc:picChg>
        <pc:picChg chg="del">
          <ac:chgData name="David Vidal Gonzalez" userId="e03638261dd0e4cc" providerId="LiveId" clId="{350C9EF0-35AD-4F61-B978-BD96FFC966C7}" dt="2024-11-28T18:51:59.619" v="213" actId="478"/>
          <ac:picMkLst>
            <pc:docMk/>
            <pc:sldMk cId="4111918679" sldId="270"/>
            <ac:picMk id="9" creationId="{53725762-CED9-CC98-ACB5-DA6AB3923A44}"/>
          </ac:picMkLst>
        </pc:picChg>
        <pc:picChg chg="add mod ord">
          <ac:chgData name="David Vidal Gonzalez" userId="e03638261dd0e4cc" providerId="LiveId" clId="{350C9EF0-35AD-4F61-B978-BD96FFC966C7}" dt="2024-11-29T21:42:38.555" v="969" actId="167"/>
          <ac:picMkLst>
            <pc:docMk/>
            <pc:sldMk cId="4111918679" sldId="270"/>
            <ac:picMk id="12" creationId="{6700C057-7A02-DEFB-4261-59E90DE2365F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4111918679" sldId="270"/>
            <ac:picMk id="14" creationId="{D6427C6F-84B9-D92A-58A7-927AAF6D53F1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4111918679" sldId="270"/>
            <ac:picMk id="15" creationId="{17F11857-31F2-D666-13BC-04C9478A976C}"/>
          </ac:picMkLst>
        </pc:picChg>
        <pc:inkChg chg="add del">
          <ac:chgData name="David Vidal Gonzalez" userId="e03638261dd0e4cc" providerId="LiveId" clId="{350C9EF0-35AD-4F61-B978-BD96FFC966C7}" dt="2024-11-30T00:02:58.046" v="978"/>
          <ac:inkMkLst>
            <pc:docMk/>
            <pc:sldMk cId="4111918679" sldId="270"/>
            <ac:inkMk id="13" creationId="{19BDF456-C6BB-6FF2-4F77-6AB036468A92}"/>
          </ac:inkMkLst>
        </pc:inkChg>
      </pc:sldChg>
      <pc:sldChg chg="add del">
        <pc:chgData name="David Vidal Gonzalez" userId="e03638261dd0e4cc" providerId="LiveId" clId="{350C9EF0-35AD-4F61-B978-BD96FFC966C7}" dt="2024-11-28T18:52:24.879" v="220" actId="47"/>
        <pc:sldMkLst>
          <pc:docMk/>
          <pc:sldMk cId="919546436" sldId="271"/>
        </pc:sldMkLst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1295031489" sldId="271"/>
        </pc:sldMkLst>
        <pc:spChg chg="add mod">
          <ac:chgData name="David Vidal Gonzalez" userId="e03638261dd0e4cc" providerId="LiveId" clId="{350C9EF0-35AD-4F61-B978-BD96FFC966C7}" dt="2024-11-29T13:36:50.204" v="505" actId="14100"/>
          <ac:spMkLst>
            <pc:docMk/>
            <pc:sldMk cId="1295031489" sldId="271"/>
            <ac:spMk id="6" creationId="{ACE91363-E750-A824-1940-E7E9325B3DD8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1295031489" sldId="271"/>
            <ac:picMk id="3" creationId="{84373094-0224-59AE-CC71-9986FE6E4502}"/>
          </ac:picMkLst>
        </pc:picChg>
        <pc:picChg chg="add mod">
          <ac:chgData name="David Vidal Gonzalez" userId="e03638261dd0e4cc" providerId="LiveId" clId="{350C9EF0-35AD-4F61-B978-BD96FFC966C7}" dt="2024-11-29T13:17:50.441" v="294" actId="1076"/>
          <ac:picMkLst>
            <pc:docMk/>
            <pc:sldMk cId="1295031489" sldId="271"/>
            <ac:picMk id="4" creationId="{FB092FB1-55B4-915D-9733-C78334143A22}"/>
          </ac:picMkLst>
        </pc:picChg>
        <pc:picChg chg="add mod">
          <ac:chgData name="David Vidal Gonzalez" userId="e03638261dd0e4cc" providerId="LiveId" clId="{350C9EF0-35AD-4F61-B978-BD96FFC966C7}" dt="2024-11-29T13:35:22.530" v="460"/>
          <ac:picMkLst>
            <pc:docMk/>
            <pc:sldMk cId="1295031489" sldId="271"/>
            <ac:picMk id="5" creationId="{E12169B2-2282-CBB1-AD63-EB2FA9BA08FE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1295031489" sldId="271"/>
            <ac:picMk id="7" creationId="{FCA419EA-5D4B-FAA3-D72F-87F59AA9946E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1295031489" sldId="271"/>
            <ac:picMk id="8" creationId="{CCAFC83A-1DED-3161-61E6-2F23246D53C5}"/>
          </ac:picMkLst>
        </pc:picChg>
      </pc:sldChg>
      <pc:sldChg chg="add del">
        <pc:chgData name="David Vidal Gonzalez" userId="e03638261dd0e4cc" providerId="LiveId" clId="{350C9EF0-35AD-4F61-B978-BD96FFC966C7}" dt="2024-11-29T13:16:59.714" v="261" actId="47"/>
        <pc:sldMkLst>
          <pc:docMk/>
          <pc:sldMk cId="3739692739" sldId="271"/>
        </pc:sldMkLst>
      </pc:sldChg>
      <pc:sldChg chg="addSp delSp modSp add del mod">
        <pc:chgData name="David Vidal Gonzalez" userId="e03638261dd0e4cc" providerId="LiveId" clId="{350C9EF0-35AD-4F61-B978-BD96FFC966C7}" dt="2024-11-28T18:34:55.093" v="128" actId="47"/>
        <pc:sldMkLst>
          <pc:docMk/>
          <pc:sldMk cId="3961715995" sldId="271"/>
        </pc:sldMkLst>
        <pc:spChg chg="add del mod">
          <ac:chgData name="David Vidal Gonzalez" userId="e03638261dd0e4cc" providerId="LiveId" clId="{350C9EF0-35AD-4F61-B978-BD96FFC966C7}" dt="2024-11-28T18:33:21.767" v="100"/>
          <ac:spMkLst>
            <pc:docMk/>
            <pc:sldMk cId="3961715995" sldId="271"/>
            <ac:spMk id="4" creationId="{8AAF8E90-358E-A3E9-A0FF-F53373C7D0FE}"/>
          </ac:spMkLst>
        </pc:spChg>
        <pc:picChg chg="del">
          <ac:chgData name="David Vidal Gonzalez" userId="e03638261dd0e4cc" providerId="LiveId" clId="{350C9EF0-35AD-4F61-B978-BD96FFC966C7}" dt="2024-11-28T18:33:20.587" v="99" actId="478"/>
          <ac:picMkLst>
            <pc:docMk/>
            <pc:sldMk cId="3961715995" sldId="271"/>
            <ac:picMk id="5" creationId="{4161F8F0-8B61-563A-8B08-0ECB09283EEF}"/>
          </ac:picMkLst>
        </pc:picChg>
        <pc:picChg chg="add mod">
          <ac:chgData name="David Vidal Gonzalez" userId="e03638261dd0e4cc" providerId="LiveId" clId="{350C9EF0-35AD-4F61-B978-BD96FFC966C7}" dt="2024-11-28T18:33:21.767" v="100"/>
          <ac:picMkLst>
            <pc:docMk/>
            <pc:sldMk cId="3961715995" sldId="271"/>
            <ac:picMk id="7" creationId="{79D74E09-796F-D60C-3936-BC1FFD152543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1207539617" sldId="272"/>
        </pc:sldMkLst>
        <pc:spChg chg="add mod">
          <ac:chgData name="David Vidal Gonzalez" userId="e03638261dd0e4cc" providerId="LiveId" clId="{350C9EF0-35AD-4F61-B978-BD96FFC966C7}" dt="2024-11-29T21:43:26.154" v="972" actId="1076"/>
          <ac:spMkLst>
            <pc:docMk/>
            <pc:sldMk cId="1207539617" sldId="272"/>
            <ac:spMk id="15" creationId="{A802BA1D-66C9-AA1F-7857-839615BCD307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1207539617" sldId="272"/>
            <ac:picMk id="3" creationId="{06031D60-30C8-439D-B364-4DD5A6517D69}"/>
          </ac:picMkLst>
        </pc:picChg>
        <pc:picChg chg="add del mod">
          <ac:chgData name="David Vidal Gonzalez" userId="e03638261dd0e4cc" providerId="LiveId" clId="{350C9EF0-35AD-4F61-B978-BD96FFC966C7}" dt="2024-11-29T13:17:59.228" v="296" actId="478"/>
          <ac:picMkLst>
            <pc:docMk/>
            <pc:sldMk cId="1207539617" sldId="272"/>
            <ac:picMk id="4" creationId="{F2D13006-D7FC-DFB2-ED96-E2907DD25E02}"/>
          </ac:picMkLst>
        </pc:picChg>
        <pc:picChg chg="add del mod">
          <ac:chgData name="David Vidal Gonzalez" userId="e03638261dd0e4cc" providerId="LiveId" clId="{350C9EF0-35AD-4F61-B978-BD96FFC966C7}" dt="2024-11-29T13:18:01.844" v="298" actId="478"/>
          <ac:picMkLst>
            <pc:docMk/>
            <pc:sldMk cId="1207539617" sldId="272"/>
            <ac:picMk id="6" creationId="{46A8F6BB-5155-5D27-C34B-0606EA3A4473}"/>
          </ac:picMkLst>
        </pc:picChg>
        <pc:picChg chg="add del mod">
          <ac:chgData name="David Vidal Gonzalez" userId="e03638261dd0e4cc" providerId="LiveId" clId="{350C9EF0-35AD-4F61-B978-BD96FFC966C7}" dt="2024-11-29T13:18:09.852" v="300" actId="478"/>
          <ac:picMkLst>
            <pc:docMk/>
            <pc:sldMk cId="1207539617" sldId="272"/>
            <ac:picMk id="8" creationId="{C2578606-C7F8-B421-60F8-F4160A516C55}"/>
          </ac:picMkLst>
        </pc:picChg>
        <pc:picChg chg="add del mod">
          <ac:chgData name="David Vidal Gonzalez" userId="e03638261dd0e4cc" providerId="LiveId" clId="{350C9EF0-35AD-4F61-B978-BD96FFC966C7}" dt="2024-11-29T13:18:50.957" v="304" actId="478"/>
          <ac:picMkLst>
            <pc:docMk/>
            <pc:sldMk cId="1207539617" sldId="272"/>
            <ac:picMk id="11" creationId="{ED2F7CB0-B75B-0409-3CB0-A6BEB1113271}"/>
          </ac:picMkLst>
        </pc:picChg>
        <pc:picChg chg="add mod">
          <ac:chgData name="David Vidal Gonzalez" userId="e03638261dd0e4cc" providerId="LiveId" clId="{350C9EF0-35AD-4F61-B978-BD96FFC966C7}" dt="2024-11-29T13:19:53.410" v="340" actId="1037"/>
          <ac:picMkLst>
            <pc:docMk/>
            <pc:sldMk cId="1207539617" sldId="272"/>
            <ac:picMk id="13" creationId="{0A06A677-E1E4-26E4-C93A-03DF878C53F2}"/>
          </ac:picMkLst>
        </pc:picChg>
        <pc:picChg chg="add mod">
          <ac:chgData name="David Vidal Gonzalez" userId="e03638261dd0e4cc" providerId="LiveId" clId="{350C9EF0-35AD-4F61-B978-BD96FFC966C7}" dt="2024-11-29T13:35:24.406" v="461"/>
          <ac:picMkLst>
            <pc:docMk/>
            <pc:sldMk cId="1207539617" sldId="272"/>
            <ac:picMk id="14" creationId="{2879E865-F380-D115-6D8B-25D7095D06CC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1207539617" sldId="272"/>
            <ac:picMk id="17" creationId="{D7D54B1D-9FE8-202B-BA45-96077F96812B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1207539617" sldId="272"/>
            <ac:picMk id="18" creationId="{DD61825C-0EBD-2690-9243-D29BE47AEAAD}"/>
          </ac:picMkLst>
        </pc:picChg>
        <pc:inkChg chg="add del">
          <ac:chgData name="David Vidal Gonzalez" userId="e03638261dd0e4cc" providerId="LiveId" clId="{350C9EF0-35AD-4F61-B978-BD96FFC966C7}" dt="2024-11-30T00:02:58.046" v="978"/>
          <ac:inkMkLst>
            <pc:docMk/>
            <pc:sldMk cId="1207539617" sldId="272"/>
            <ac:inkMk id="16" creationId="{57963473-4A08-1EDE-7BA2-5266435522CA}"/>
          </ac:inkMkLst>
        </pc:inkChg>
      </pc:sldChg>
      <pc:sldChg chg="add del">
        <pc:chgData name="David Vidal Gonzalez" userId="e03638261dd0e4cc" providerId="LiveId" clId="{350C9EF0-35AD-4F61-B978-BD96FFC966C7}" dt="2024-11-29T13:17:00.524" v="262" actId="47"/>
        <pc:sldMkLst>
          <pc:docMk/>
          <pc:sldMk cId="1648112692" sldId="272"/>
        </pc:sldMkLst>
      </pc:sldChg>
      <pc:sldChg chg="add del">
        <pc:chgData name="David Vidal Gonzalez" userId="e03638261dd0e4cc" providerId="LiveId" clId="{350C9EF0-35AD-4F61-B978-BD96FFC966C7}" dt="2024-11-29T13:17:01.462" v="263" actId="47"/>
        <pc:sldMkLst>
          <pc:docMk/>
          <pc:sldMk cId="921464387" sldId="273"/>
        </pc:sldMkLst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3930898081" sldId="273"/>
        </pc:sldMkLst>
        <pc:spChg chg="add mod">
          <ac:chgData name="David Vidal Gonzalez" userId="e03638261dd0e4cc" providerId="LiveId" clId="{350C9EF0-35AD-4F61-B978-BD96FFC966C7}" dt="2024-11-29T13:37:44.464" v="586" actId="313"/>
          <ac:spMkLst>
            <pc:docMk/>
            <pc:sldMk cId="3930898081" sldId="273"/>
            <ac:spMk id="8" creationId="{E45B91FE-8550-7989-7E1E-4B15F29FA0E2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3930898081" sldId="273"/>
            <ac:picMk id="3" creationId="{E74D69B8-1C1E-E465-3A76-F3340FEC5A0C}"/>
          </ac:picMkLst>
        </pc:picChg>
        <pc:picChg chg="add del mod">
          <ac:chgData name="David Vidal Gonzalez" userId="e03638261dd0e4cc" providerId="LiveId" clId="{350C9EF0-35AD-4F61-B978-BD96FFC966C7}" dt="2024-11-29T13:20:43.504" v="352" actId="478"/>
          <ac:picMkLst>
            <pc:docMk/>
            <pc:sldMk cId="3930898081" sldId="273"/>
            <ac:picMk id="4" creationId="{52401A2C-4445-E2D9-D267-F18672B48791}"/>
          </ac:picMkLst>
        </pc:picChg>
        <pc:picChg chg="add mod">
          <ac:chgData name="David Vidal Gonzalez" userId="e03638261dd0e4cc" providerId="LiveId" clId="{350C9EF0-35AD-4F61-B978-BD96FFC966C7}" dt="2024-11-29T13:20:55.567" v="359" actId="14100"/>
          <ac:picMkLst>
            <pc:docMk/>
            <pc:sldMk cId="3930898081" sldId="273"/>
            <ac:picMk id="6" creationId="{42D63976-4352-BE60-D400-B7A0555E3771}"/>
          </ac:picMkLst>
        </pc:picChg>
        <pc:picChg chg="add mod">
          <ac:chgData name="David Vidal Gonzalez" userId="e03638261dd0e4cc" providerId="LiveId" clId="{350C9EF0-35AD-4F61-B978-BD96FFC966C7}" dt="2024-11-29T13:35:26.261" v="462"/>
          <ac:picMkLst>
            <pc:docMk/>
            <pc:sldMk cId="3930898081" sldId="273"/>
            <ac:picMk id="7" creationId="{2458BD1E-E33C-9963-E7C9-EE7D76831EF2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3930898081" sldId="273"/>
            <ac:picMk id="11" creationId="{5978571B-E872-D97D-57A7-CD4A098CB6C7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3930898081" sldId="273"/>
            <ac:picMk id="12" creationId="{0D9ADD32-D1B8-D5A0-56D9-20DADD8C3876}"/>
          </ac:picMkLst>
        </pc:picChg>
        <pc:inkChg chg="add del">
          <ac:chgData name="David Vidal Gonzalez" userId="e03638261dd0e4cc" providerId="LiveId" clId="{350C9EF0-35AD-4F61-B978-BD96FFC966C7}" dt="2024-11-30T00:02:58.046" v="978"/>
          <ac:inkMkLst>
            <pc:docMk/>
            <pc:sldMk cId="3930898081" sldId="273"/>
            <ac:inkMk id="10" creationId="{686874D4-9C8A-28C7-D439-E596FF9C1DE6}"/>
          </ac:inkMkLst>
        </pc:ink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2835095016" sldId="274"/>
        </pc:sldMkLst>
        <pc:spChg chg="add mod">
          <ac:chgData name="David Vidal Gonzalez" userId="e03638261dd0e4cc" providerId="LiveId" clId="{350C9EF0-35AD-4F61-B978-BD96FFC966C7}" dt="2024-11-29T13:38:08.970" v="600" actId="313"/>
          <ac:spMkLst>
            <pc:docMk/>
            <pc:sldMk cId="2835095016" sldId="274"/>
            <ac:spMk id="6" creationId="{5D68BCEF-5B81-F0C2-CD36-36C57ABD768A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2835095016" sldId="274"/>
            <ac:picMk id="3" creationId="{3100411B-B26E-FFC4-C9A9-B4C66995C23B}"/>
          </ac:picMkLst>
        </pc:picChg>
        <pc:picChg chg="add mod">
          <ac:chgData name="David Vidal Gonzalez" userId="e03638261dd0e4cc" providerId="LiveId" clId="{350C9EF0-35AD-4F61-B978-BD96FFC966C7}" dt="2024-11-29T13:21:10.054" v="366" actId="14100"/>
          <ac:picMkLst>
            <pc:docMk/>
            <pc:sldMk cId="2835095016" sldId="274"/>
            <ac:picMk id="4" creationId="{A6C671E8-5B4D-6ECF-AE45-2A3D4987F484}"/>
          </ac:picMkLst>
        </pc:picChg>
        <pc:picChg chg="add mod">
          <ac:chgData name="David Vidal Gonzalez" userId="e03638261dd0e4cc" providerId="LiveId" clId="{350C9EF0-35AD-4F61-B978-BD96FFC966C7}" dt="2024-11-29T13:35:32.932" v="463"/>
          <ac:picMkLst>
            <pc:docMk/>
            <pc:sldMk cId="2835095016" sldId="274"/>
            <ac:picMk id="5" creationId="{46F13A47-B81B-76CD-F1D1-B2364798DFC6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2835095016" sldId="274"/>
            <ac:picMk id="7" creationId="{EDEEB130-9E22-4E88-C0C0-78E42B717814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2835095016" sldId="274"/>
            <ac:picMk id="8" creationId="{E2BEC9EF-0EFF-489D-D9A2-6C9E29E3D17E}"/>
          </ac:picMkLst>
        </pc:picChg>
      </pc:sldChg>
      <pc:sldChg chg="add del">
        <pc:chgData name="David Vidal Gonzalez" userId="e03638261dd0e4cc" providerId="LiveId" clId="{350C9EF0-35AD-4F61-B978-BD96FFC966C7}" dt="2024-11-29T13:17:02.595" v="264" actId="47"/>
        <pc:sldMkLst>
          <pc:docMk/>
          <pc:sldMk cId="4173962721" sldId="274"/>
        </pc:sldMkLst>
      </pc:sldChg>
      <pc:sldChg chg="add del">
        <pc:chgData name="David Vidal Gonzalez" userId="e03638261dd0e4cc" providerId="LiveId" clId="{350C9EF0-35AD-4F61-B978-BD96FFC966C7}" dt="2024-11-29T13:17:03.639" v="265" actId="47"/>
        <pc:sldMkLst>
          <pc:docMk/>
          <pc:sldMk cId="2397375441" sldId="275"/>
        </pc:sldMkLst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4067068811" sldId="275"/>
        </pc:sldMkLst>
        <pc:spChg chg="add del mod">
          <ac:chgData name="David Vidal Gonzalez" userId="e03638261dd0e4cc" providerId="LiveId" clId="{350C9EF0-35AD-4F61-B978-BD96FFC966C7}" dt="2024-11-29T14:11:29.345" v="615"/>
          <ac:spMkLst>
            <pc:docMk/>
            <pc:sldMk cId="4067068811" sldId="275"/>
            <ac:spMk id="4" creationId="{4A3F1828-48EB-FB1B-890D-2774CDD5A2D2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4067068811" sldId="275"/>
            <ac:picMk id="3" creationId="{7B9FC14B-719F-8B0A-599F-8A009924A095}"/>
          </ac:picMkLst>
        </pc:picChg>
        <pc:picChg chg="add mod">
          <ac:chgData name="David Vidal Gonzalez" userId="e03638261dd0e4cc" providerId="LiveId" clId="{350C9EF0-35AD-4F61-B978-BD96FFC966C7}" dt="2024-11-29T14:22:04.776" v="736" actId="1076"/>
          <ac:picMkLst>
            <pc:docMk/>
            <pc:sldMk cId="4067068811" sldId="275"/>
            <ac:picMk id="6" creationId="{04413876-43A2-8C57-8A6F-66303A5C9AFD}"/>
          </ac:picMkLst>
        </pc:picChg>
        <pc:picChg chg="add mod">
          <ac:chgData name="David Vidal Gonzalez" userId="e03638261dd0e4cc" providerId="LiveId" clId="{350C9EF0-35AD-4F61-B978-BD96FFC966C7}" dt="2024-11-29T14:11:35.611" v="617"/>
          <ac:picMkLst>
            <pc:docMk/>
            <pc:sldMk cId="4067068811" sldId="275"/>
            <ac:picMk id="7" creationId="{EF9477AE-BA1E-90CF-51A8-4BAE9882726B}"/>
          </ac:picMkLst>
        </pc:picChg>
        <pc:picChg chg="add del mod">
          <ac:chgData name="David Vidal Gonzalez" userId="e03638261dd0e4cc" providerId="LiveId" clId="{350C9EF0-35AD-4F61-B978-BD96FFC966C7}" dt="2024-11-29T14:12:35.085" v="633" actId="21"/>
          <ac:picMkLst>
            <pc:docMk/>
            <pc:sldMk cId="4067068811" sldId="275"/>
            <ac:picMk id="8" creationId="{C86CDF0C-1C14-D46E-D557-13DE3786509B}"/>
          </ac:picMkLst>
        </pc:picChg>
        <pc:picChg chg="del">
          <ac:chgData name="David Vidal Gonzalez" userId="e03638261dd0e4cc" providerId="LiveId" clId="{350C9EF0-35AD-4F61-B978-BD96FFC966C7}" dt="2024-11-29T13:21:13.579" v="367" actId="478"/>
          <ac:picMkLst>
            <pc:docMk/>
            <pc:sldMk cId="4067068811" sldId="275"/>
            <ac:picMk id="9" creationId="{90E853CC-47DD-1FC7-8967-DCE2984B2DDD}"/>
          </ac:picMkLst>
        </pc:picChg>
        <pc:picChg chg="add mod">
          <ac:chgData name="David Vidal Gonzalez" userId="e03638261dd0e4cc" providerId="LiveId" clId="{350C9EF0-35AD-4F61-B978-BD96FFC966C7}" dt="2024-11-29T14:22:07.778" v="737" actId="1076"/>
          <ac:picMkLst>
            <pc:docMk/>
            <pc:sldMk cId="4067068811" sldId="275"/>
            <ac:picMk id="11" creationId="{0B5B5A58-04FA-0123-1BE2-7984B10896C8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4067068811" sldId="275"/>
            <ac:picMk id="13" creationId="{52F0CA24-1DAD-93BF-EF5E-198975616063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4067068811" sldId="275"/>
            <ac:picMk id="14" creationId="{2EF9B2E1-B1AE-455A-84DD-CC3D87B28F9D}"/>
          </ac:picMkLst>
        </pc:picChg>
        <pc:inkChg chg="add del">
          <ac:chgData name="David Vidal Gonzalez" userId="e03638261dd0e4cc" providerId="LiveId" clId="{350C9EF0-35AD-4F61-B978-BD96FFC966C7}" dt="2024-11-30T00:02:58.046" v="978"/>
          <ac:inkMkLst>
            <pc:docMk/>
            <pc:sldMk cId="4067068811" sldId="275"/>
            <ac:inkMk id="12" creationId="{E1903D99-3A95-E09A-FB9F-31B568125317}"/>
          </ac:inkMkLst>
        </pc:ink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232124521" sldId="276"/>
        </pc:sldMkLst>
        <pc:spChg chg="add del mod">
          <ac:chgData name="David Vidal Gonzalez" userId="e03638261dd0e4cc" providerId="LiveId" clId="{350C9EF0-35AD-4F61-B978-BD96FFC966C7}" dt="2024-11-29T13:24:30.956" v="403" actId="478"/>
          <ac:spMkLst>
            <pc:docMk/>
            <pc:sldMk cId="232124521" sldId="276"/>
            <ac:spMk id="7" creationId="{120757B3-468F-0C9A-95AE-CD1C519F2C91}"/>
          </ac:spMkLst>
        </pc:spChg>
        <pc:spChg chg="add del mod">
          <ac:chgData name="David Vidal Gonzalez" userId="e03638261dd0e4cc" providerId="LiveId" clId="{350C9EF0-35AD-4F61-B978-BD96FFC966C7}" dt="2024-11-29T13:24:38.412" v="406" actId="478"/>
          <ac:spMkLst>
            <pc:docMk/>
            <pc:sldMk cId="232124521" sldId="276"/>
            <ac:spMk id="9" creationId="{026EB02D-968D-1977-8E39-B4337363E435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232124521" sldId="276"/>
            <ac:picMk id="3" creationId="{5FB92B79-ED4F-F41A-11EA-41989449BEC1}"/>
          </ac:picMkLst>
        </pc:picChg>
        <pc:picChg chg="add del mod ord">
          <ac:chgData name="David Vidal Gonzalez" userId="e03638261dd0e4cc" providerId="LiveId" clId="{350C9EF0-35AD-4F61-B978-BD96FFC966C7}" dt="2024-11-29T21:39:46.753" v="941" actId="478"/>
          <ac:picMkLst>
            <pc:docMk/>
            <pc:sldMk cId="232124521" sldId="276"/>
            <ac:picMk id="4" creationId="{A556838D-7F2D-ED51-7790-20B47E2BCB46}"/>
          </ac:picMkLst>
        </pc:picChg>
        <pc:picChg chg="add del">
          <ac:chgData name="David Vidal Gonzalez" userId="e03638261dd0e4cc" providerId="LiveId" clId="{350C9EF0-35AD-4F61-B978-BD96FFC966C7}" dt="2024-11-29T13:24:35.782" v="405" actId="478"/>
          <ac:picMkLst>
            <pc:docMk/>
            <pc:sldMk cId="232124521" sldId="276"/>
            <ac:picMk id="5" creationId="{CB7AEEFE-7FBD-2C68-767F-B52265F92C4D}"/>
          </ac:picMkLst>
        </pc:picChg>
        <pc:picChg chg="add del mod ord">
          <ac:chgData name="David Vidal Gonzalez" userId="e03638261dd0e4cc" providerId="LiveId" clId="{350C9EF0-35AD-4F61-B978-BD96FFC966C7}" dt="2024-11-29T21:40:42.288" v="951" actId="478"/>
          <ac:picMkLst>
            <pc:docMk/>
            <pc:sldMk cId="232124521" sldId="276"/>
            <ac:picMk id="10" creationId="{D801C7DE-5B14-E8CB-DDC3-90779F22051C}"/>
          </ac:picMkLst>
        </pc:picChg>
        <pc:picChg chg="add mod ord">
          <ac:chgData name="David Vidal Gonzalez" userId="e03638261dd0e4cc" providerId="LiveId" clId="{350C9EF0-35AD-4F61-B978-BD96FFC966C7}" dt="2024-11-29T21:40:41.519" v="950" actId="167"/>
          <ac:picMkLst>
            <pc:docMk/>
            <pc:sldMk cId="232124521" sldId="276"/>
            <ac:picMk id="12" creationId="{669F010B-58D2-7085-9D6C-2D23225AF6A9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232124521" sldId="276"/>
            <ac:picMk id="13" creationId="{AA7F2BAD-622A-1D2B-09E5-2D9F267CC50E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232124521" sldId="276"/>
            <ac:picMk id="14" creationId="{CFF2E572-8E09-866F-78A6-34EC7C0A0DA3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981477042" sldId="277"/>
        </pc:sldMkLst>
        <pc:spChg chg="add del mod">
          <ac:chgData name="David Vidal Gonzalez" userId="e03638261dd0e4cc" providerId="LiveId" clId="{350C9EF0-35AD-4F61-B978-BD96FFC966C7}" dt="2024-11-29T13:25:40.797" v="414" actId="478"/>
          <ac:spMkLst>
            <pc:docMk/>
            <pc:sldMk cId="981477042" sldId="277"/>
            <ac:spMk id="7" creationId="{8DA8041C-C10B-130D-7A41-01BD64AB3B1D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981477042" sldId="277"/>
            <ac:picMk id="3" creationId="{C606E21F-65FD-D4B6-084D-AF8CF3DB6724}"/>
          </ac:picMkLst>
        </pc:picChg>
        <pc:picChg chg="add del mod ord">
          <ac:chgData name="David Vidal Gonzalez" userId="e03638261dd0e4cc" providerId="LiveId" clId="{350C9EF0-35AD-4F61-B978-BD96FFC966C7}" dt="2024-11-29T21:42:02.482" v="967" actId="478"/>
          <ac:picMkLst>
            <pc:docMk/>
            <pc:sldMk cId="981477042" sldId="277"/>
            <ac:picMk id="4" creationId="{1ABA04F8-CADE-1BA3-9679-699F8463D715}"/>
          </ac:picMkLst>
        </pc:picChg>
        <pc:picChg chg="del">
          <ac:chgData name="David Vidal Gonzalez" userId="e03638261dd0e4cc" providerId="LiveId" clId="{350C9EF0-35AD-4F61-B978-BD96FFC966C7}" dt="2024-11-29T13:25:37.855" v="413" actId="478"/>
          <ac:picMkLst>
            <pc:docMk/>
            <pc:sldMk cId="981477042" sldId="277"/>
            <ac:picMk id="5" creationId="{4FE53DB8-51D5-D3DA-EEDB-BE943B2D3DA6}"/>
          </ac:picMkLst>
        </pc:picChg>
        <pc:picChg chg="add mod ord">
          <ac:chgData name="David Vidal Gonzalez" userId="e03638261dd0e4cc" providerId="LiveId" clId="{350C9EF0-35AD-4F61-B978-BD96FFC966C7}" dt="2024-11-29T21:42:01.587" v="966" actId="167"/>
          <ac:picMkLst>
            <pc:docMk/>
            <pc:sldMk cId="981477042" sldId="277"/>
            <ac:picMk id="9" creationId="{90FABACF-BFDD-0599-31C0-7A03F51B33F7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981477042" sldId="277"/>
            <ac:picMk id="10" creationId="{22E7F512-206E-6F59-A9CD-350C56B6E699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981477042" sldId="277"/>
            <ac:picMk id="11" creationId="{E5D7A3A9-3C74-F95F-826A-45A40BCEC22A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2378037558" sldId="278"/>
        </pc:sldMkLst>
        <pc:spChg chg="add del mod">
          <ac:chgData name="David Vidal Gonzalez" userId="e03638261dd0e4cc" providerId="LiveId" clId="{350C9EF0-35AD-4F61-B978-BD96FFC966C7}" dt="2024-11-29T13:26:20.604" v="436" actId="478"/>
          <ac:spMkLst>
            <pc:docMk/>
            <pc:sldMk cId="2378037558" sldId="278"/>
            <ac:spMk id="7" creationId="{F3379D93-8F81-C770-924F-4FF84D123997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2378037558" sldId="278"/>
            <ac:picMk id="3" creationId="{536FC975-D545-4F4B-1C19-1C1AB92E8C6C}"/>
          </ac:picMkLst>
        </pc:picChg>
        <pc:picChg chg="add del mod ord">
          <ac:chgData name="David Vidal Gonzalez" userId="e03638261dd0e4cc" providerId="LiveId" clId="{350C9EF0-35AD-4F61-B978-BD96FFC966C7}" dt="2024-11-29T13:26:19.214" v="435" actId="478"/>
          <ac:picMkLst>
            <pc:docMk/>
            <pc:sldMk cId="2378037558" sldId="278"/>
            <ac:picMk id="4" creationId="{B9092B7B-007F-C92A-9610-EFA4F77275ED}"/>
          </ac:picMkLst>
        </pc:picChg>
        <pc:picChg chg="del">
          <ac:chgData name="David Vidal Gonzalez" userId="e03638261dd0e4cc" providerId="LiveId" clId="{350C9EF0-35AD-4F61-B978-BD96FFC966C7}" dt="2024-11-29T13:26:15.551" v="433" actId="478"/>
          <ac:picMkLst>
            <pc:docMk/>
            <pc:sldMk cId="2378037558" sldId="278"/>
            <ac:picMk id="5" creationId="{CC513635-C701-9FEB-E5A5-23A4D54AF20A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2378037558" sldId="278"/>
            <ac:picMk id="8" creationId="{33152001-0A40-0A8D-EE73-74E6F5E18F0D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2378037558" sldId="278"/>
            <ac:picMk id="9" creationId="{54AA89D0-45BA-2B92-AAD7-8DD6E5C1FE92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1836065988" sldId="279"/>
        </pc:sldMkLst>
        <pc:spChg chg="mod">
          <ac:chgData name="David Vidal Gonzalez" userId="e03638261dd0e4cc" providerId="LiveId" clId="{350C9EF0-35AD-4F61-B978-BD96FFC966C7}" dt="2024-11-29T14:11:58.775" v="626" actId="20577"/>
          <ac:spMkLst>
            <pc:docMk/>
            <pc:sldMk cId="1836065988" sldId="279"/>
            <ac:spMk id="2" creationId="{AB5F4D59-9248-4495-3671-48474B8D52DA}"/>
          </ac:spMkLst>
        </pc:spChg>
        <pc:spChg chg="add mod">
          <ac:chgData name="David Vidal Gonzalez" userId="e03638261dd0e4cc" providerId="LiveId" clId="{350C9EF0-35AD-4F61-B978-BD96FFC966C7}" dt="2024-11-29T14:21:57.758" v="734" actId="1076"/>
          <ac:spMkLst>
            <pc:docMk/>
            <pc:sldMk cId="1836065988" sldId="279"/>
            <ac:spMk id="3" creationId="{E94A51A0-5C17-A265-8A8B-511AE25A2325}"/>
          </ac:spMkLst>
        </pc:spChg>
        <pc:spChg chg="add mod">
          <ac:chgData name="David Vidal Gonzalez" userId="e03638261dd0e4cc" providerId="LiveId" clId="{350C9EF0-35AD-4F61-B978-BD96FFC966C7}" dt="2024-11-29T14:21:32.995" v="725" actId="1076"/>
          <ac:spMkLst>
            <pc:docMk/>
            <pc:sldMk cId="1836065988" sldId="279"/>
            <ac:spMk id="5" creationId="{06F489E2-B790-2014-9218-2B9F076FB1C4}"/>
          </ac:spMkLst>
        </pc:spChg>
        <pc:spChg chg="add del mod">
          <ac:chgData name="David Vidal Gonzalez" userId="e03638261dd0e4cc" providerId="LiveId" clId="{350C9EF0-35AD-4F61-B978-BD96FFC966C7}" dt="2024-11-29T14:14:44.983" v="680"/>
          <ac:spMkLst>
            <pc:docMk/>
            <pc:sldMk cId="1836065988" sldId="279"/>
            <ac:spMk id="10" creationId="{EC12247E-AA90-7496-0575-7DB001390970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1836065988" sldId="279"/>
            <ac:picMk id="4" creationId="{0D3C8248-9020-BAB6-A035-E506DC34E821}"/>
          </ac:picMkLst>
        </pc:picChg>
        <pc:picChg chg="add del mod">
          <ac:chgData name="David Vidal Gonzalez" userId="e03638261dd0e4cc" providerId="LiveId" clId="{350C9EF0-35AD-4F61-B978-BD96FFC966C7}" dt="2024-11-29T14:14:13.956" v="679" actId="478"/>
          <ac:picMkLst>
            <pc:docMk/>
            <pc:sldMk cId="1836065988" sldId="279"/>
            <ac:picMk id="4" creationId="{A0BF2261-7D86-9237-9754-5B324BD28BF1}"/>
          </ac:picMkLst>
        </pc:picChg>
        <pc:picChg chg="del mod">
          <ac:chgData name="David Vidal Gonzalez" userId="e03638261dd0e4cc" providerId="LiveId" clId="{350C9EF0-35AD-4F61-B978-BD96FFC966C7}" dt="2024-11-29T14:13:58.711" v="678" actId="478"/>
          <ac:picMkLst>
            <pc:docMk/>
            <pc:sldMk cId="1836065988" sldId="279"/>
            <ac:picMk id="6" creationId="{69AEAE01-2BE0-D03C-1750-70907B95193B}"/>
          </ac:picMkLst>
        </pc:picChg>
        <pc:picChg chg="del">
          <ac:chgData name="David Vidal Gonzalez" userId="e03638261dd0e4cc" providerId="LiveId" clId="{350C9EF0-35AD-4F61-B978-BD96FFC966C7}" dt="2024-11-29T14:12:39.717" v="636" actId="478"/>
          <ac:picMkLst>
            <pc:docMk/>
            <pc:sldMk cId="1836065988" sldId="279"/>
            <ac:picMk id="7" creationId="{540DF6CE-76DB-B6F5-9CF6-5266C20A84AC}"/>
          </ac:picMkLst>
        </pc:picChg>
        <pc:picChg chg="add mod">
          <ac:chgData name="David Vidal Gonzalez" userId="e03638261dd0e4cc" providerId="LiveId" clId="{350C9EF0-35AD-4F61-B978-BD96FFC966C7}" dt="2024-11-29T14:22:00.393" v="735" actId="1076"/>
          <ac:picMkLst>
            <pc:docMk/>
            <pc:sldMk cId="1836065988" sldId="279"/>
            <ac:picMk id="8" creationId="{C86CDF0C-1C14-D46E-D557-13DE3786509B}"/>
          </ac:picMkLst>
        </pc:picChg>
        <pc:picChg chg="add mod">
          <ac:chgData name="David Vidal Gonzalez" userId="e03638261dd0e4cc" providerId="LiveId" clId="{350C9EF0-35AD-4F61-B978-BD96FFC966C7}" dt="2024-11-29T14:21:44.718" v="730" actId="1076"/>
          <ac:picMkLst>
            <pc:docMk/>
            <pc:sldMk cId="1836065988" sldId="279"/>
            <ac:picMk id="12" creationId="{3A879AAC-B4AB-E1F1-BEBB-E644A5F8DD87}"/>
          </ac:picMkLst>
        </pc:picChg>
        <pc:picChg chg="add mod">
          <ac:chgData name="David Vidal Gonzalez" userId="e03638261dd0e4cc" providerId="LiveId" clId="{350C9EF0-35AD-4F61-B978-BD96FFC966C7}" dt="2024-11-29T14:21:57.758" v="734" actId="1076"/>
          <ac:picMkLst>
            <pc:docMk/>
            <pc:sldMk cId="1836065988" sldId="279"/>
            <ac:picMk id="13" creationId="{89FDC03F-0C50-E35C-0C3B-7F9264800298}"/>
          </ac:picMkLst>
        </pc:picChg>
        <pc:picChg chg="add del mod">
          <ac:chgData name="David Vidal Gonzalez" userId="e03638261dd0e4cc" providerId="LiveId" clId="{350C9EF0-35AD-4F61-B978-BD96FFC966C7}" dt="2024-11-29T14:16:55.612" v="699" actId="478"/>
          <ac:picMkLst>
            <pc:docMk/>
            <pc:sldMk cId="1836065988" sldId="279"/>
            <ac:picMk id="15" creationId="{40C4B025-8E25-4B6C-EDF1-64CD4958D876}"/>
          </ac:picMkLst>
        </pc:picChg>
        <pc:picChg chg="add del mod">
          <ac:chgData name="David Vidal Gonzalez" userId="e03638261dd0e4cc" providerId="LiveId" clId="{350C9EF0-35AD-4F61-B978-BD96FFC966C7}" dt="2024-11-29T14:21:15.707" v="716" actId="478"/>
          <ac:picMkLst>
            <pc:docMk/>
            <pc:sldMk cId="1836065988" sldId="279"/>
            <ac:picMk id="17" creationId="{EB0535C5-BB0C-36F9-B62B-AAD60AE20F3C}"/>
          </ac:picMkLst>
        </pc:picChg>
        <pc:picChg chg="add mod">
          <ac:chgData name="David Vidal Gonzalez" userId="e03638261dd0e4cc" providerId="LiveId" clId="{350C9EF0-35AD-4F61-B978-BD96FFC966C7}" dt="2024-11-29T14:21:28.305" v="724" actId="1076"/>
          <ac:picMkLst>
            <pc:docMk/>
            <pc:sldMk cId="1836065988" sldId="279"/>
            <ac:picMk id="19" creationId="{BFE0D617-8550-9BE7-3D17-2ADAF8135FC0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1836065988" sldId="279"/>
            <ac:picMk id="20" creationId="{70A85353-75AE-CAD6-5C31-B80BB38BC871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1836065988" sldId="279"/>
            <ac:picMk id="21" creationId="{0F614770-2062-140C-38D2-781E178E4AB3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3707388608" sldId="280"/>
        </pc:sldMkLst>
        <pc:spChg chg="mod">
          <ac:chgData name="David Vidal Gonzalez" userId="e03638261dd0e4cc" providerId="LiveId" clId="{350C9EF0-35AD-4F61-B978-BD96FFC966C7}" dt="2024-11-29T14:30:52.642" v="758" actId="20577"/>
          <ac:spMkLst>
            <pc:docMk/>
            <pc:sldMk cId="3707388608" sldId="280"/>
            <ac:spMk id="2" creationId="{16D0A71D-6FEA-CC62-B137-E58F836D2757}"/>
          </ac:spMkLst>
        </pc:spChg>
        <pc:spChg chg="del">
          <ac:chgData name="David Vidal Gonzalez" userId="e03638261dd0e4cc" providerId="LiveId" clId="{350C9EF0-35AD-4F61-B978-BD96FFC966C7}" dt="2024-11-29T14:30:44.372" v="739" actId="478"/>
          <ac:spMkLst>
            <pc:docMk/>
            <pc:sldMk cId="3707388608" sldId="280"/>
            <ac:spMk id="3" creationId="{4E7823AB-A9E4-BB35-91E6-0F7FFFF1BCF2}"/>
          </ac:spMkLst>
        </pc:spChg>
        <pc:spChg chg="del mod">
          <ac:chgData name="David Vidal Gonzalez" userId="e03638261dd0e4cc" providerId="LiveId" clId="{350C9EF0-35AD-4F61-B978-BD96FFC966C7}" dt="2024-11-29T14:30:46.496" v="741" actId="478"/>
          <ac:spMkLst>
            <pc:docMk/>
            <pc:sldMk cId="3707388608" sldId="280"/>
            <ac:spMk id="5" creationId="{5C4DEBB8-4E5A-8B6E-46CE-C8519E14FA34}"/>
          </ac:spMkLst>
        </pc:spChg>
        <pc:spChg chg="add del mod">
          <ac:chgData name="David Vidal Gonzalez" userId="e03638261dd0e4cc" providerId="LiveId" clId="{350C9EF0-35AD-4F61-B978-BD96FFC966C7}" dt="2024-11-29T14:33:20.990" v="761" actId="478"/>
          <ac:spMkLst>
            <pc:docMk/>
            <pc:sldMk cId="3707388608" sldId="280"/>
            <ac:spMk id="6" creationId="{78992BC0-CD7D-0ACA-8284-DF9334FB99C4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3707388608" sldId="280"/>
            <ac:picMk id="3" creationId="{3A31E9B5-D046-09BE-3F30-2C03272A50BA}"/>
          </ac:picMkLst>
        </pc:picChg>
        <pc:picChg chg="del">
          <ac:chgData name="David Vidal Gonzalez" userId="e03638261dd0e4cc" providerId="LiveId" clId="{350C9EF0-35AD-4F61-B978-BD96FFC966C7}" dt="2024-11-29T14:30:44.372" v="739" actId="478"/>
          <ac:picMkLst>
            <pc:docMk/>
            <pc:sldMk cId="3707388608" sldId="280"/>
            <ac:picMk id="8" creationId="{37A2F801-AA3B-C7C1-C532-97208BB191D3}"/>
          </ac:picMkLst>
        </pc:picChg>
        <pc:picChg chg="add del mod">
          <ac:chgData name="David Vidal Gonzalez" userId="e03638261dd0e4cc" providerId="LiveId" clId="{350C9EF0-35AD-4F61-B978-BD96FFC966C7}" dt="2024-11-29T14:38:30.302" v="808" actId="14100"/>
          <ac:picMkLst>
            <pc:docMk/>
            <pc:sldMk cId="3707388608" sldId="280"/>
            <ac:picMk id="9" creationId="{C52B30E8-881D-D563-9C59-5D368022064D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3707388608" sldId="280"/>
            <ac:picMk id="10" creationId="{0CC4A637-497B-2375-CB60-AA77A98FFEED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3707388608" sldId="280"/>
            <ac:picMk id="11" creationId="{E79C18A9-9FB1-054E-68B1-1FB1C0120988}"/>
          </ac:picMkLst>
        </pc:picChg>
        <pc:picChg chg="del">
          <ac:chgData name="David Vidal Gonzalez" userId="e03638261dd0e4cc" providerId="LiveId" clId="{350C9EF0-35AD-4F61-B978-BD96FFC966C7}" dt="2024-11-29T14:30:44.372" v="739" actId="478"/>
          <ac:picMkLst>
            <pc:docMk/>
            <pc:sldMk cId="3707388608" sldId="280"/>
            <ac:picMk id="12" creationId="{3C4C90C4-5756-4C23-4B11-66AE27D17949}"/>
          </ac:picMkLst>
        </pc:picChg>
        <pc:picChg chg="del">
          <ac:chgData name="David Vidal Gonzalez" userId="e03638261dd0e4cc" providerId="LiveId" clId="{350C9EF0-35AD-4F61-B978-BD96FFC966C7}" dt="2024-11-29T14:30:44.372" v="739" actId="478"/>
          <ac:picMkLst>
            <pc:docMk/>
            <pc:sldMk cId="3707388608" sldId="280"/>
            <ac:picMk id="13" creationId="{70C261F9-558A-99D4-1234-AF0340245815}"/>
          </ac:picMkLst>
        </pc:picChg>
        <pc:picChg chg="del">
          <ac:chgData name="David Vidal Gonzalez" userId="e03638261dd0e4cc" providerId="LiveId" clId="{350C9EF0-35AD-4F61-B978-BD96FFC966C7}" dt="2024-11-29T14:30:44.372" v="739" actId="478"/>
          <ac:picMkLst>
            <pc:docMk/>
            <pc:sldMk cId="3707388608" sldId="280"/>
            <ac:picMk id="19" creationId="{FE035718-5E8E-F887-EC2A-F1A5BF8130E7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1746500838" sldId="281"/>
        </pc:sldMkLst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1746500838" sldId="281"/>
            <ac:picMk id="3" creationId="{CF44EEC6-A0AC-4BC0-3E2F-25F856C7FD99}"/>
          </ac:picMkLst>
        </pc:picChg>
        <pc:picChg chg="add del mod modCrop">
          <ac:chgData name="David Vidal Gonzalez" userId="e03638261dd0e4cc" providerId="LiveId" clId="{350C9EF0-35AD-4F61-B978-BD96FFC966C7}" dt="2024-11-29T14:38:42.174" v="810" actId="732"/>
          <ac:picMkLst>
            <pc:docMk/>
            <pc:sldMk cId="1746500838" sldId="281"/>
            <ac:picMk id="4" creationId="{A88B5E43-FA51-C0CD-7DCC-619B8874E2DC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1746500838" sldId="281"/>
            <ac:picMk id="5" creationId="{80B47497-0762-68DF-58EC-1B1C63F520EB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1746500838" sldId="281"/>
            <ac:picMk id="6" creationId="{8D021A2F-4E18-5C8A-E477-22542C3AADEE}"/>
          </ac:picMkLst>
        </pc:picChg>
        <pc:picChg chg="del">
          <ac:chgData name="David Vidal Gonzalez" userId="e03638261dd0e4cc" providerId="LiveId" clId="{350C9EF0-35AD-4F61-B978-BD96FFC966C7}" dt="2024-11-29T14:34:06.515" v="766" actId="478"/>
          <ac:picMkLst>
            <pc:docMk/>
            <pc:sldMk cId="1746500838" sldId="281"/>
            <ac:picMk id="9" creationId="{5C2393DA-3050-09B3-733B-4A5AE6414A7F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3087102895" sldId="282"/>
        </pc:sldMkLst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3087102895" sldId="282"/>
            <ac:picMk id="3" creationId="{1BD3BF40-21EC-0D5F-2E51-7817D57B7ADF}"/>
          </ac:picMkLst>
        </pc:picChg>
        <pc:picChg chg="add del mod">
          <ac:chgData name="David Vidal Gonzalez" userId="e03638261dd0e4cc" providerId="LiveId" clId="{350C9EF0-35AD-4F61-B978-BD96FFC966C7}" dt="2024-11-29T14:34:49.416" v="773" actId="478"/>
          <ac:picMkLst>
            <pc:docMk/>
            <pc:sldMk cId="3087102895" sldId="282"/>
            <ac:picMk id="4" creationId="{EEA48C01-15D0-DC3B-8136-79BB07FF9F80}"/>
          </ac:picMkLst>
        </pc:picChg>
        <pc:picChg chg="add del mod">
          <ac:chgData name="David Vidal Gonzalez" userId="e03638261dd0e4cc" providerId="LiveId" clId="{350C9EF0-35AD-4F61-B978-BD96FFC966C7}" dt="2024-11-29T14:37:00.612" v="786" actId="478"/>
          <ac:picMkLst>
            <pc:docMk/>
            <pc:sldMk cId="3087102895" sldId="282"/>
            <ac:picMk id="6" creationId="{FA49C495-CCF2-B202-BE03-5B632314169B}"/>
          </ac:picMkLst>
        </pc:picChg>
        <pc:picChg chg="add del mod">
          <ac:chgData name="David Vidal Gonzalez" userId="e03638261dd0e4cc" providerId="LiveId" clId="{350C9EF0-35AD-4F61-B978-BD96FFC966C7}" dt="2024-11-29T14:37:00.990" v="787" actId="478"/>
          <ac:picMkLst>
            <pc:docMk/>
            <pc:sldMk cId="3087102895" sldId="282"/>
            <ac:picMk id="7" creationId="{C9ED9BF5-451C-421F-F9A0-12C561A3A390}"/>
          </ac:picMkLst>
        </pc:picChg>
        <pc:picChg chg="del">
          <ac:chgData name="David Vidal Gonzalez" userId="e03638261dd0e4cc" providerId="LiveId" clId="{350C9EF0-35AD-4F61-B978-BD96FFC966C7}" dt="2024-11-29T14:34:25.554" v="769" actId="478"/>
          <ac:picMkLst>
            <pc:docMk/>
            <pc:sldMk cId="3087102895" sldId="282"/>
            <ac:picMk id="9" creationId="{AD1CE62E-A614-A708-E6EA-C14555143243}"/>
          </ac:picMkLst>
        </pc:picChg>
        <pc:picChg chg="add del">
          <ac:chgData name="David Vidal Gonzalez" userId="e03638261dd0e4cc" providerId="LiveId" clId="{350C9EF0-35AD-4F61-B978-BD96FFC966C7}" dt="2024-11-29T14:38:25.367" v="800" actId="478"/>
          <ac:picMkLst>
            <pc:docMk/>
            <pc:sldMk cId="3087102895" sldId="282"/>
            <ac:picMk id="10" creationId="{ECF63FE8-231C-A0C7-B9C9-EB0E11672AA6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3087102895" sldId="282"/>
            <ac:picMk id="11" creationId="{C6F92C31-750C-80EF-D893-D2D0EA557B87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3087102895" sldId="282"/>
            <ac:picMk id="12" creationId="{6A4C26BA-840E-D2C6-4966-5E66CEEDA464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1472308214" sldId="283"/>
        </pc:sldMkLst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1472308214" sldId="283"/>
            <ac:picMk id="3" creationId="{017E3882-EF70-DE82-C752-D0E7AE1DDB5B}"/>
          </ac:picMkLst>
        </pc:picChg>
        <pc:picChg chg="add del">
          <ac:chgData name="David Vidal Gonzalez" userId="e03638261dd0e4cc" providerId="LiveId" clId="{350C9EF0-35AD-4F61-B978-BD96FFC966C7}" dt="2024-11-29T14:36:48.323" v="781" actId="21"/>
          <ac:picMkLst>
            <pc:docMk/>
            <pc:sldMk cId="1472308214" sldId="283"/>
            <ac:picMk id="4" creationId="{C9ED9BF5-451C-421F-F9A0-12C561A3A390}"/>
          </ac:picMkLst>
        </pc:picChg>
        <pc:picChg chg="del">
          <ac:chgData name="David Vidal Gonzalez" userId="e03638261dd0e4cc" providerId="LiveId" clId="{350C9EF0-35AD-4F61-B978-BD96FFC966C7}" dt="2024-11-29T14:35:29.624" v="777" actId="478"/>
          <ac:picMkLst>
            <pc:docMk/>
            <pc:sldMk cId="1472308214" sldId="283"/>
            <ac:picMk id="6" creationId="{794CDDA1-6660-3E03-45A8-FBE85880A1B2}"/>
          </ac:picMkLst>
        </pc:picChg>
        <pc:picChg chg="add mod">
          <ac:chgData name="David Vidal Gonzalez" userId="e03638261dd0e4cc" providerId="LiveId" clId="{350C9EF0-35AD-4F61-B978-BD96FFC966C7}" dt="2024-11-29T14:39:04.611" v="813" actId="1076"/>
          <ac:picMkLst>
            <pc:docMk/>
            <pc:sldMk cId="1472308214" sldId="283"/>
            <ac:picMk id="7" creationId="{03CDE00C-4004-1279-D926-1ABCB8363567}"/>
          </ac:picMkLst>
        </pc:picChg>
        <pc:picChg chg="add mod">
          <ac:chgData name="David Vidal Gonzalez" userId="e03638261dd0e4cc" providerId="LiveId" clId="{350C9EF0-35AD-4F61-B978-BD96FFC966C7}" dt="2024-11-29T14:39:21.366" v="815" actId="1076"/>
          <ac:picMkLst>
            <pc:docMk/>
            <pc:sldMk cId="1472308214" sldId="283"/>
            <ac:picMk id="9" creationId="{7E7CC20A-7259-0216-E3A9-4C861D24BC27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1472308214" sldId="283"/>
            <ac:picMk id="10" creationId="{0835C505-5F53-DCCE-5ABA-E5445D1287A2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1472308214" sldId="283"/>
            <ac:picMk id="11" creationId="{158D0D24-ACBD-FC58-8156-E741179E1A8C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4179825890" sldId="284"/>
        </pc:sldMkLst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4179825890" sldId="284"/>
            <ac:picMk id="3" creationId="{38D74794-1D4F-4EEE-11AE-D548C84615AB}"/>
          </ac:picMkLst>
        </pc:picChg>
        <pc:picChg chg="add del mod">
          <ac:chgData name="David Vidal Gonzalez" userId="e03638261dd0e4cc" providerId="LiveId" clId="{350C9EF0-35AD-4F61-B978-BD96FFC966C7}" dt="2024-11-29T14:37:02.043" v="788" actId="478"/>
          <ac:picMkLst>
            <pc:docMk/>
            <pc:sldMk cId="4179825890" sldId="284"/>
            <ac:picMk id="4" creationId="{E2F7531C-C821-51C4-CEEE-7845E0E5661D}"/>
          </ac:picMkLst>
        </pc:picChg>
        <pc:picChg chg="del">
          <ac:chgData name="David Vidal Gonzalez" userId="e03638261dd0e4cc" providerId="LiveId" clId="{350C9EF0-35AD-4F61-B978-BD96FFC966C7}" dt="2024-11-29T14:38:49.088" v="811" actId="478"/>
          <ac:picMkLst>
            <pc:docMk/>
            <pc:sldMk cId="4179825890" sldId="284"/>
            <ac:picMk id="6" creationId="{28BBB055-BF44-74D7-CFE5-EA3D7AC4F538}"/>
          </ac:picMkLst>
        </pc:picChg>
        <pc:picChg chg="add mod">
          <ac:chgData name="David Vidal Gonzalez" userId="e03638261dd0e4cc" providerId="LiveId" clId="{350C9EF0-35AD-4F61-B978-BD96FFC966C7}" dt="2024-11-29T14:39:39.737" v="817" actId="1076"/>
          <ac:picMkLst>
            <pc:docMk/>
            <pc:sldMk cId="4179825890" sldId="284"/>
            <ac:picMk id="7" creationId="{05F9542D-CA47-8738-67C6-B2F1DD518F90}"/>
          </ac:picMkLst>
        </pc:picChg>
        <pc:picChg chg="add del mod">
          <ac:chgData name="David Vidal Gonzalez" userId="e03638261dd0e4cc" providerId="LiveId" clId="{350C9EF0-35AD-4F61-B978-BD96FFC966C7}" dt="2024-11-29T22:08:19.297" v="975"/>
          <ac:picMkLst>
            <pc:docMk/>
            <pc:sldMk cId="4179825890" sldId="284"/>
            <ac:picMk id="8" creationId="{55F87F13-BAB7-303E-F726-8385CB1AC447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4179825890" sldId="284"/>
            <ac:picMk id="9" creationId="{9CDEF3E5-7DAB-B590-B734-6CEB7B22F7AB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4179825890" sldId="284"/>
            <ac:picMk id="10" creationId="{190ABAB0-517C-3B4A-29DD-DF6BA3B975F4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2-12T20:01:56.424" v="1001" actId="1076"/>
        <pc:sldMkLst>
          <pc:docMk/>
          <pc:sldMk cId="1081013384" sldId="285"/>
        </pc:sldMkLst>
        <pc:spChg chg="mod">
          <ac:chgData name="David Vidal Gonzalez" userId="e03638261dd0e4cc" providerId="LiveId" clId="{350C9EF0-35AD-4F61-B978-BD96FFC966C7}" dt="2024-12-12T20:01:56.424" v="1001" actId="1076"/>
          <ac:spMkLst>
            <pc:docMk/>
            <pc:sldMk cId="1081013384" sldId="285"/>
            <ac:spMk id="2" creationId="{5869F3F8-F7D8-D0FA-56B4-74315463AFD2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1081013384" sldId="285"/>
            <ac:picMk id="3" creationId="{A75FD248-81BC-4438-BAAD-8ABBE805AD3D}"/>
          </ac:picMkLst>
        </pc:picChg>
        <pc:picChg chg="add del mod modCrop">
          <ac:chgData name="David Vidal Gonzalez" userId="e03638261dd0e4cc" providerId="LiveId" clId="{350C9EF0-35AD-4F61-B978-BD96FFC966C7}" dt="2024-12-12T20:01:27.727" v="984" actId="478"/>
          <ac:picMkLst>
            <pc:docMk/>
            <pc:sldMk cId="1081013384" sldId="285"/>
            <ac:picMk id="4" creationId="{4A132B15-629E-0629-6C19-E03FBD2A20CD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1081013384" sldId="285"/>
            <ac:picMk id="5" creationId="{436AFFF0-F649-6B0B-6F37-5DC8BBF4A118}"/>
          </ac:picMkLst>
        </pc:picChg>
        <pc:picChg chg="add mod">
          <ac:chgData name="David Vidal Gonzalez" userId="e03638261dd0e4cc" providerId="LiveId" clId="{350C9EF0-35AD-4F61-B978-BD96FFC966C7}" dt="2024-12-12T20:01:32.698" v="985" actId="167"/>
          <ac:picMkLst>
            <pc:docMk/>
            <pc:sldMk cId="1081013384" sldId="285"/>
            <ac:picMk id="5" creationId="{61262E4B-6D4D-45CC-0754-FD14630C6A76}"/>
          </ac:picMkLst>
        </pc:picChg>
        <pc:picChg chg="add mod">
          <ac:chgData name="David Vidal Gonzalez" userId="e03638261dd0e4cc" providerId="LiveId" clId="{350C9EF0-35AD-4F61-B978-BD96FFC966C7}" dt="2024-12-12T20:01:26.182" v="983"/>
          <ac:picMkLst>
            <pc:docMk/>
            <pc:sldMk cId="1081013384" sldId="285"/>
            <ac:picMk id="6" creationId="{1B700225-2AC8-3E05-DA2F-27A81C1AF321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1081013384" sldId="285"/>
            <ac:picMk id="6" creationId="{CD1C3EE6-4DC3-8879-10EB-6DCE3278CE52}"/>
          </ac:picMkLst>
        </pc:picChg>
        <pc:picChg chg="del">
          <ac:chgData name="David Vidal Gonzalez" userId="e03638261dd0e4cc" providerId="LiveId" clId="{350C9EF0-35AD-4F61-B978-BD96FFC966C7}" dt="2024-11-29T14:40:11.446" v="841" actId="478"/>
          <ac:picMkLst>
            <pc:docMk/>
            <pc:sldMk cId="1081013384" sldId="285"/>
            <ac:picMk id="7" creationId="{C58FD714-AE8B-E1A2-691A-726BC883B89F}"/>
          </ac:picMkLst>
        </pc:picChg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679478736" sldId="286"/>
        </pc:sldMkLst>
        <pc:spChg chg="mod">
          <ac:chgData name="David Vidal Gonzalez" userId="e03638261dd0e4cc" providerId="LiveId" clId="{350C9EF0-35AD-4F61-B978-BD96FFC966C7}" dt="2024-11-29T14:44:35.497" v="880" actId="20577"/>
          <ac:spMkLst>
            <pc:docMk/>
            <pc:sldMk cId="679478736" sldId="286"/>
            <ac:spMk id="2" creationId="{2CD1FE68-715A-2136-6454-62CD70A8C63F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679478736" sldId="286"/>
            <ac:picMk id="3" creationId="{974D107F-0976-804C-418D-638D8E48A8C1}"/>
          </ac:picMkLst>
        </pc:picChg>
        <pc:picChg chg="del">
          <ac:chgData name="David Vidal Gonzalez" userId="e03638261dd0e4cc" providerId="LiveId" clId="{350C9EF0-35AD-4F61-B978-BD96FFC966C7}" dt="2024-11-29T14:44:12.014" v="853" actId="478"/>
          <ac:picMkLst>
            <pc:docMk/>
            <pc:sldMk cId="679478736" sldId="286"/>
            <ac:picMk id="4" creationId="{5BC03781-6F74-4031-7CBC-A4F4D429BC4E}"/>
          </ac:picMkLst>
        </pc:picChg>
        <pc:picChg chg="add mod ord modCrop">
          <ac:chgData name="David Vidal Gonzalez" userId="e03638261dd0e4cc" providerId="LiveId" clId="{350C9EF0-35AD-4F61-B978-BD96FFC966C7}" dt="2024-11-29T14:45:18.572" v="912" actId="167"/>
          <ac:picMkLst>
            <pc:docMk/>
            <pc:sldMk cId="679478736" sldId="286"/>
            <ac:picMk id="5" creationId="{6B730860-9D7C-0807-6FF9-14A33FC2979C}"/>
          </ac:picMkLst>
        </pc:picChg>
        <pc:picChg chg="add del mod ord">
          <ac:chgData name="David Vidal Gonzalez" userId="e03638261dd0e4cc" providerId="LiveId" clId="{350C9EF0-35AD-4F61-B978-BD96FFC966C7}" dt="2024-11-29T14:45:19.604" v="913" actId="478"/>
          <ac:picMkLst>
            <pc:docMk/>
            <pc:sldMk cId="679478736" sldId="286"/>
            <ac:picMk id="6" creationId="{2A36D43A-8809-2DAF-C877-C6486D220A88}"/>
          </ac:picMkLst>
        </pc:picChg>
        <pc:picChg chg="add del mod">
          <ac:chgData name="David Vidal Gonzalez" userId="e03638261dd0e4cc" providerId="LiveId" clId="{350C9EF0-35AD-4F61-B978-BD96FFC966C7}" dt="2024-11-29T22:07:31.812" v="974"/>
          <ac:picMkLst>
            <pc:docMk/>
            <pc:sldMk cId="679478736" sldId="286"/>
            <ac:picMk id="8" creationId="{5D552714-92B8-8529-300C-6E9E0144B551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679478736" sldId="286"/>
            <ac:picMk id="9" creationId="{E209B847-07A1-4261-2D24-0E47AD839750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679478736" sldId="286"/>
            <ac:picMk id="10" creationId="{D2DF9087-CF5A-BA40-82D3-3490D23DD51C}"/>
          </ac:picMkLst>
        </pc:picChg>
        <pc:inkChg chg="add del">
          <ac:chgData name="David Vidal Gonzalez" userId="e03638261dd0e4cc" providerId="LiveId" clId="{350C9EF0-35AD-4F61-B978-BD96FFC966C7}" dt="2024-11-29T22:07:31.812" v="974"/>
          <ac:inkMkLst>
            <pc:docMk/>
            <pc:sldMk cId="679478736" sldId="286"/>
            <ac:inkMk id="7" creationId="{604EEFEA-9B7C-5B3E-27CD-3F611B176432}"/>
          </ac:inkMkLst>
        </pc:inkChg>
      </pc:sldChg>
      <pc:sldChg chg="addSp delSp modSp add del mod">
        <pc:chgData name="David Vidal Gonzalez" userId="e03638261dd0e4cc" providerId="LiveId" clId="{350C9EF0-35AD-4F61-B978-BD96FFC966C7}" dt="2024-11-29T21:39:48.781" v="942" actId="47"/>
        <pc:sldMkLst>
          <pc:docMk/>
          <pc:sldMk cId="29247778" sldId="287"/>
        </pc:sldMkLst>
        <pc:spChg chg="add del mod">
          <ac:chgData name="David Vidal Gonzalez" userId="e03638261dd0e4cc" providerId="LiveId" clId="{350C9EF0-35AD-4F61-B978-BD96FFC966C7}" dt="2024-11-29T21:39:17.316" v="931" actId="478"/>
          <ac:spMkLst>
            <pc:docMk/>
            <pc:sldMk cId="29247778" sldId="287"/>
            <ac:spMk id="7" creationId="{96186DB7-0063-4FB9-149B-C615D3BE925E}"/>
          </ac:spMkLst>
        </pc:spChg>
        <pc:picChg chg="add mod ord">
          <ac:chgData name="David Vidal Gonzalez" userId="e03638261dd0e4cc" providerId="LiveId" clId="{350C9EF0-35AD-4F61-B978-BD96FFC966C7}" dt="2024-11-29T21:38:12.231" v="923" actId="167"/>
          <ac:picMkLst>
            <pc:docMk/>
            <pc:sldMk cId="29247778" sldId="287"/>
            <ac:picMk id="4" creationId="{1CF40F96-0974-3D49-7DC6-E13FBDA628AB}"/>
          </ac:picMkLst>
        </pc:picChg>
        <pc:picChg chg="del">
          <ac:chgData name="David Vidal Gonzalez" userId="e03638261dd0e4cc" providerId="LiveId" clId="{350C9EF0-35AD-4F61-B978-BD96FFC966C7}" dt="2024-11-29T21:38:13.001" v="924" actId="478"/>
          <ac:picMkLst>
            <pc:docMk/>
            <pc:sldMk cId="29247778" sldId="287"/>
            <ac:picMk id="5" creationId="{E135FC97-6DC5-79E3-AADC-3DB692EBA1CC}"/>
          </ac:picMkLst>
        </pc:picChg>
      </pc:sldChg>
      <pc:sldChg chg="addSp delSp modSp add mod ord modTransition modAnim">
        <pc:chgData name="David Vidal Gonzalez" userId="e03638261dd0e4cc" providerId="LiveId" clId="{350C9EF0-35AD-4F61-B978-BD96FFC966C7}" dt="2024-11-30T23:32:13.928" v="981"/>
        <pc:sldMkLst>
          <pc:docMk/>
          <pc:sldMk cId="1020185921" sldId="288"/>
        </pc:sldMkLst>
        <pc:spChg chg="mod">
          <ac:chgData name="David Vidal Gonzalez" userId="e03638261dd0e4cc" providerId="LiveId" clId="{350C9EF0-35AD-4F61-B978-BD96FFC966C7}" dt="2024-11-30T22:31:03.308" v="980" actId="1076"/>
          <ac:spMkLst>
            <pc:docMk/>
            <pc:sldMk cId="1020185921" sldId="288"/>
            <ac:spMk id="3" creationId="{343B7369-B6D2-E7D5-A7DC-F5C54ED52659}"/>
          </ac:spMkLst>
        </pc:sp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1020185921" sldId="288"/>
            <ac:picMk id="4" creationId="{C72FDC41-7135-6F96-FBF5-EF81F084177D}"/>
          </ac:picMkLst>
        </pc:picChg>
        <pc:picChg chg="add del mod">
          <ac:chgData name="David Vidal Gonzalez" userId="e03638261dd0e4cc" providerId="LiveId" clId="{350C9EF0-35AD-4F61-B978-BD96FFC966C7}" dt="2024-11-30T00:02:14.837" v="976"/>
          <ac:picMkLst>
            <pc:docMk/>
            <pc:sldMk cId="1020185921" sldId="288"/>
            <ac:picMk id="4" creationId="{DD2FC83F-8663-93E0-7F52-37AADC46100D}"/>
          </ac:picMkLst>
        </pc:picChg>
        <pc:picChg chg="add del mod">
          <ac:chgData name="David Vidal Gonzalez" userId="e03638261dd0e4cc" providerId="LiveId" clId="{350C9EF0-35AD-4F61-B978-BD96FFC966C7}" dt="2024-11-30T00:02:36.398" v="977"/>
          <ac:picMkLst>
            <pc:docMk/>
            <pc:sldMk cId="1020185921" sldId="288"/>
            <ac:picMk id="6" creationId="{F8826B85-ECB2-1D0F-A818-B4C32D7D090B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1020185921" sldId="288"/>
            <ac:picMk id="7" creationId="{98B6F0CA-3165-B12E-B71F-49C67B94AA84}"/>
          </ac:picMkLst>
        </pc:picChg>
        <pc:picChg chg="mod">
          <ac:chgData name="David Vidal Gonzalez" userId="e03638261dd0e4cc" providerId="LiveId" clId="{350C9EF0-35AD-4F61-B978-BD96FFC966C7}" dt="2024-11-30T22:31:03.308" v="980" actId="1076"/>
          <ac:picMkLst>
            <pc:docMk/>
            <pc:sldMk cId="1020185921" sldId="288"/>
            <ac:picMk id="8" creationId="{07D3019C-BB0C-BCA5-F4C6-4948AC4E25C2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1020185921" sldId="288"/>
            <ac:picMk id="9" creationId="{A10BB888-B9CF-4ADE-5AD8-772873F75604}"/>
          </ac:picMkLst>
        </pc:picChg>
        <pc:picChg chg="mod">
          <ac:chgData name="David Vidal Gonzalez" userId="e03638261dd0e4cc" providerId="LiveId" clId="{350C9EF0-35AD-4F61-B978-BD96FFC966C7}" dt="2024-11-30T22:31:03.308" v="980" actId="1076"/>
          <ac:picMkLst>
            <pc:docMk/>
            <pc:sldMk cId="1020185921" sldId="288"/>
            <ac:picMk id="13" creationId="{351A2DFE-3F03-CAA0-9D3F-300973A6B0D9}"/>
          </ac:picMkLst>
        </pc:picChg>
      </pc:sldChg>
      <pc:sldChg chg="addSp delSp modSp add modTransition modAnim">
        <pc:chgData name="David Vidal Gonzalez" userId="e03638261dd0e4cc" providerId="LiveId" clId="{350C9EF0-35AD-4F61-B978-BD96FFC966C7}" dt="2024-11-30T23:32:13.928" v="981"/>
        <pc:sldMkLst>
          <pc:docMk/>
          <pc:sldMk cId="4250500684" sldId="289"/>
        </pc:sldMkLst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4250500684" sldId="289"/>
            <ac:picMk id="3" creationId="{066D896E-9CA9-B56E-CF04-86CBC639F849}"/>
          </ac:picMkLst>
        </pc:picChg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4250500684" sldId="289"/>
            <ac:picMk id="3" creationId="{D4125861-7E66-E9E9-4860-218A051D8E7B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4250500684" sldId="289"/>
            <ac:picMk id="5" creationId="{1FF6878F-A019-C7E8-34C4-C91A653EA64B}"/>
          </ac:picMkLst>
        </pc:picChg>
      </pc:sldChg>
      <pc:sldChg chg="addSp delSp modSp add modTransition modAnim">
        <pc:chgData name="David Vidal Gonzalez" userId="e03638261dd0e4cc" providerId="LiveId" clId="{350C9EF0-35AD-4F61-B978-BD96FFC966C7}" dt="2024-11-30T23:32:13.928" v="981"/>
        <pc:sldMkLst>
          <pc:docMk/>
          <pc:sldMk cId="433909748" sldId="290"/>
        </pc:sldMkLst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433909748" sldId="290"/>
            <ac:picMk id="3" creationId="{88F55993-DE09-9F64-5D05-FE105B6FE95F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433909748" sldId="290"/>
            <ac:picMk id="3" creationId="{A4F9D1DD-56FC-E133-5155-A06850A4794B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433909748" sldId="290"/>
            <ac:picMk id="4" creationId="{8BD89D23-1A57-7101-CB10-2E29C598AEEC}"/>
          </ac:picMkLst>
        </pc:picChg>
      </pc:sldChg>
      <pc:sldChg chg="add del">
        <pc:chgData name="David Vidal Gonzalez" userId="e03638261dd0e4cc" providerId="LiveId" clId="{350C9EF0-35AD-4F61-B978-BD96FFC966C7}" dt="2024-11-29T21:39:11.866" v="930"/>
        <pc:sldMkLst>
          <pc:docMk/>
          <pc:sldMk cId="3976339999" sldId="290"/>
        </pc:sldMkLst>
      </pc:sldChg>
      <pc:sldChg chg="addSp delSp modSp add mod modTransition modAnim">
        <pc:chgData name="David Vidal Gonzalez" userId="e03638261dd0e4cc" providerId="LiveId" clId="{350C9EF0-35AD-4F61-B978-BD96FFC966C7}" dt="2024-11-30T23:32:13.928" v="981"/>
        <pc:sldMkLst>
          <pc:docMk/>
          <pc:sldMk cId="3812968131" sldId="291"/>
        </pc:sldMkLst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3812968131" sldId="291"/>
            <ac:picMk id="3" creationId="{DD7F166D-3C72-19DB-2B90-390064032733}"/>
          </ac:picMkLst>
        </pc:picChg>
        <pc:picChg chg="add mod ord">
          <ac:chgData name="David Vidal Gonzalez" userId="e03638261dd0e4cc" providerId="LiveId" clId="{350C9EF0-35AD-4F61-B978-BD96FFC966C7}" dt="2024-11-29T21:41:16.077" v="957" actId="167"/>
          <ac:picMkLst>
            <pc:docMk/>
            <pc:sldMk cId="3812968131" sldId="291"/>
            <ac:picMk id="4" creationId="{AF06DEFA-9E52-DC6E-4FEE-89E5477BA2DC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3812968131" sldId="291"/>
            <ac:picMk id="5" creationId="{45A0A400-F64F-464C-A552-10F3DC4E2604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3812968131" sldId="291"/>
            <ac:picMk id="6" creationId="{98445F72-10B0-A3AF-7F99-A491B554BE52}"/>
          </ac:picMkLst>
        </pc:picChg>
        <pc:picChg chg="del">
          <ac:chgData name="David Vidal Gonzalez" userId="e03638261dd0e4cc" providerId="LiveId" clId="{350C9EF0-35AD-4F61-B978-BD96FFC966C7}" dt="2024-11-29T21:41:16.923" v="958" actId="478"/>
          <ac:picMkLst>
            <pc:docMk/>
            <pc:sldMk cId="3812968131" sldId="291"/>
            <ac:picMk id="10" creationId="{CC667E1B-280D-0ADB-8973-F2C3110F6EBC}"/>
          </ac:picMkLst>
        </pc:picChg>
      </pc:sldChg>
      <pc:sldChg chg="addSp delSp modSp add modTransition modAnim">
        <pc:chgData name="David Vidal Gonzalez" userId="e03638261dd0e4cc" providerId="LiveId" clId="{350C9EF0-35AD-4F61-B978-BD96FFC966C7}" dt="2024-11-30T23:32:13.928" v="981"/>
        <pc:sldMkLst>
          <pc:docMk/>
          <pc:sldMk cId="2421887263" sldId="292"/>
        </pc:sldMkLst>
        <pc:picChg chg="add mod">
          <ac:chgData name="David Vidal Gonzalez" userId="e03638261dd0e4cc" providerId="LiveId" clId="{350C9EF0-35AD-4F61-B978-BD96FFC966C7}" dt="2024-11-30T23:32:13.928" v="981"/>
          <ac:picMkLst>
            <pc:docMk/>
            <pc:sldMk cId="2421887263" sldId="292"/>
            <ac:picMk id="3" creationId="{438392C4-2162-2F97-13C2-D84C7843A743}"/>
          </ac:picMkLst>
        </pc:picChg>
        <pc:picChg chg="add del mod">
          <ac:chgData name="David Vidal Gonzalez" userId="e03638261dd0e4cc" providerId="LiveId" clId="{350C9EF0-35AD-4F61-B978-BD96FFC966C7}" dt="2024-11-30T00:02:58.046" v="978"/>
          <ac:picMkLst>
            <pc:docMk/>
            <pc:sldMk cId="2421887263" sldId="292"/>
            <ac:picMk id="3" creationId="{881EF917-306C-4E5F-E648-3BC19F2B88A5}"/>
          </ac:picMkLst>
        </pc:picChg>
        <pc:picChg chg="add del mod">
          <ac:chgData name="David Vidal Gonzalez" userId="e03638261dd0e4cc" providerId="LiveId" clId="{350C9EF0-35AD-4F61-B978-BD96FFC966C7}" dt="2024-11-30T23:32:13.928" v="981"/>
          <ac:picMkLst>
            <pc:docMk/>
            <pc:sldMk cId="2421887263" sldId="292"/>
            <ac:picMk id="5" creationId="{8A891018-BDFE-A709-6DAA-559842A6F015}"/>
          </ac:picMkLst>
        </pc:picChg>
      </pc:sldChg>
      <pc:sldChg chg="add">
        <pc:chgData name="David Vidal Gonzalez" userId="e03638261dd0e4cc" providerId="LiveId" clId="{350C9EF0-35AD-4F61-B978-BD96FFC966C7}" dt="2024-12-12T20:00:24.264" v="982"/>
        <pc:sldMkLst>
          <pc:docMk/>
          <pc:sldMk cId="3162625114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EC938-F59D-1ABB-A7E4-7A8333992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4FFE9F-25EE-6792-5141-8918855E5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320234-F0DE-F767-6814-330EC31B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15821F-1679-CBD6-6957-CBF038F6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D68E77-652A-493E-5E3D-1735FFBB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461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2FC5A-E711-A9BC-8A0A-90F55B8D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764416-BB9B-EFF4-87BA-C661730D0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D8B106-E3FB-A9DB-76E5-04F1A0A1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65C374-49F6-06E0-2FB3-D91AE5D50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F297D7-A811-5CE9-8125-8721AD933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2808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C6E409-F428-2479-50D2-5E672F27F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8BD254-CBFC-C915-327C-10C40F7B4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1FC928-2CA5-0376-31A5-6F03CA65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9B59ED-DAB1-FDC2-C96F-7648E65D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DCA059-79B8-17C5-023C-F12C4F06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32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F7B0D-1820-FA9D-7B38-32261287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B90109-B1F8-7665-0FAB-92D12A308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23651D-C6A2-EB69-A9F5-E4A43585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E95CA-7F9E-00E3-861D-80D2C5E0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755088-0F77-47FD-8559-46D1A374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095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2D271-130F-ED33-A0EF-205966DA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D96EB1-A5BB-FF5A-B7EE-9CCB4BF65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3C5F26-6921-712D-B6AA-FFF9AE87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F39B0F-F023-5442-5747-A40C9EA7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D8262D-78CF-9790-6394-933CE8B28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70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31FC2-64E1-A826-3AAE-673E26F4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E91134-D3F8-B2F1-98EE-4F3DDA2D9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2F16E5-6779-17D2-9A3A-77504AE80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609EE9-4F1D-DB94-34CD-16FC5400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5D7479-5856-749D-BB95-CE9FA872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768647-3311-2842-ABA2-2E57FAB3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41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F3A81-A1E8-8E56-3221-DF7EDDA4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C389B4-A8AC-32C1-1FF7-65EDE6DB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058295-C4A7-84E7-5774-03BADED08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0AECFC-384C-AA39-91C0-B47E2CEFB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FEFE36-2894-D981-1AAC-86CDBD35C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D9326D-B5FC-E792-FA8A-76C99ECF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47467D-A83B-BE47-685E-34EFD710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70AA929-E953-77A2-2408-E20BA8DA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721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7EEDB-19FA-070A-722E-E7FF56A2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4D715E-64B5-FDEE-96D1-699F92392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234DB7-F34B-7261-0423-D46ECBD9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C691DD-0F93-B940-2429-C23D8978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666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3EF8FC8-0302-C3E7-81E4-B0408904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971065-1FB0-5D07-A04C-3267DACB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A54441-286C-5281-1A73-374A7A9C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140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86ABD-46DE-1A2A-4865-79319D74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A49014-4DF6-26A3-2020-5404ABD3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C0585E-78E0-1999-0162-A10004F17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719A17-AD98-2819-BF1F-77734465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D68E7E-2BF6-6B44-1E22-5FAD28A6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31910C-8DA5-48EC-8244-1EBFDB337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415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DD9F8-A3B8-B7B2-1DAA-40C3E559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99C036-3793-DEE4-4568-C357CA49B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6E68C7-06CF-E427-8032-13E5825E6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DF98BE-9153-44C5-F0FD-3663E5E2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B82E56-221E-534D-0968-6F7366B8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3FCA1C-F5CE-AC2F-0027-E7CAAB3F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353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4DB43CB-0C95-740E-433F-2032BD3F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C841EB-E8F3-DA60-6F0A-F152369C2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8F664B-ECFA-91AB-4167-C6C4C2D20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C3E49-41B1-4535-A7B2-110DA2E5C22A}" type="datetimeFigureOut">
              <a:rPr lang="es-CL" smtClean="0"/>
              <a:t>12-12-2024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0556BD-D6DE-A1AE-D90A-7BB37BB71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06E41-311D-C151-E8AF-7241BDE66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3D1DD-D710-45D5-8B3E-94BB3E755B2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885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BFCA2-0819-8737-93BF-4B3B95E4B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0B93A-8D17-93F9-CB0D-306E74C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D3019C-BB0C-BCA5-F4C6-4948AC4E2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31" y="4389373"/>
            <a:ext cx="2747192" cy="18451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3B7369-B6D2-E7D5-A7DC-F5C54ED52659}"/>
              </a:ext>
            </a:extLst>
          </p:cNvPr>
          <p:cNvSpPr txBox="1"/>
          <p:nvPr/>
        </p:nvSpPr>
        <p:spPr>
          <a:xfrm>
            <a:off x="6713531" y="1690688"/>
            <a:ext cx="218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Modelo Térmico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9D2900-7FB9-9D9F-2F81-6553DB2461B3}"/>
              </a:ext>
            </a:extLst>
          </p:cNvPr>
          <p:cNvSpPr txBox="1"/>
          <p:nvPr/>
        </p:nvSpPr>
        <p:spPr>
          <a:xfrm>
            <a:off x="1664032" y="1572067"/>
            <a:ext cx="207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Modelo Mecánico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9D905441-0CFB-6AF1-93A0-36154506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62" y="3922185"/>
            <a:ext cx="3970982" cy="2396899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1A2DFE-3F03-CAA0-9D3F-300973A6B0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88" y="2965486"/>
            <a:ext cx="2661777" cy="78766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3B40AE4-397B-F2F3-A4FF-A57D666B9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62" y="1987349"/>
            <a:ext cx="2914109" cy="21959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2FDC41-7135-6F96-FBF5-EF81F0841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15"/>
    </mc:Choice>
    <mc:Fallback xmlns="">
      <p:transition spd="slow" advTm="67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" x="1327150" y="6254750"/>
          <p14:tracePt t="95" x="1454150" y="6229350"/>
          <p14:tracePt t="113" x="1835150" y="6121400"/>
          <p14:tracePt t="143" x="2197100" y="5949950"/>
          <p14:tracePt t="160" x="2546350" y="5759450"/>
          <p14:tracePt t="193" x="3187700" y="5429250"/>
          <p14:tracePt t="226" x="3708400" y="5130800"/>
          <p14:tracePt t="260" x="3981450" y="4864100"/>
          <p14:tracePt t="277" x="4146550" y="4679950"/>
          <p14:tracePt t="293" x="4298950" y="4533900"/>
          <p14:tracePt t="310" x="4546600" y="4330700"/>
          <p14:tracePt t="327" x="4737100" y="4210050"/>
          <p14:tracePt t="343" x="4832350" y="4140200"/>
          <p14:tracePt t="360" x="4870450" y="4089400"/>
          <p14:tracePt t="377" x="4889500" y="4064000"/>
          <p14:tracePt t="393" x="4927600" y="4019550"/>
          <p14:tracePt t="410" x="4997450" y="3962400"/>
          <p14:tracePt t="427" x="5054600" y="3911600"/>
          <p14:tracePt t="443" x="5080000" y="3892550"/>
          <p14:tracePt t="460" x="5086350" y="3892550"/>
          <p14:tracePt t="487" x="5086350" y="3886200"/>
          <p14:tracePt t="497" x="5092700" y="3886200"/>
          <p14:tracePt t="511" x="5092700" y="3873500"/>
          <p14:tracePt t="526" x="5099050" y="3854450"/>
          <p14:tracePt t="543" x="5105400" y="3848100"/>
          <p14:tracePt t="560" x="5105400" y="3841750"/>
          <p14:tracePt t="576" x="5105400" y="3835400"/>
          <p14:tracePt t="594" x="5105400" y="3829050"/>
          <p14:tracePt t="610" x="5111750" y="3829050"/>
          <p14:tracePt t="627" x="5118100" y="3810000"/>
          <p14:tracePt t="643" x="5118100" y="3797300"/>
          <p14:tracePt t="660" x="5130800" y="3771900"/>
          <p14:tracePt t="677" x="5149850" y="3733800"/>
          <p14:tracePt t="693" x="5175250" y="3702050"/>
          <p14:tracePt t="710" x="5213350" y="3670300"/>
          <p14:tracePt t="727" x="5264150" y="3625850"/>
          <p14:tracePt t="743" x="5276850" y="3613150"/>
          <p14:tracePt t="1278" x="5276850" y="3606800"/>
          <p14:tracePt t="1282" x="5276850" y="3600450"/>
          <p14:tracePt t="1293" x="5276850" y="3581400"/>
          <p14:tracePt t="1310" x="5302250" y="3530600"/>
          <p14:tracePt t="1327" x="5321300" y="3479800"/>
          <p14:tracePt t="1343" x="5359400" y="3429000"/>
          <p14:tracePt t="1360" x="5410200" y="3365500"/>
          <p14:tracePt t="1377" x="5454650" y="3295650"/>
          <p14:tracePt t="1393" x="5473700" y="3251200"/>
          <p14:tracePt t="1410" x="5486400" y="3194050"/>
          <p14:tracePt t="1428" x="5492750" y="3175000"/>
          <p14:tracePt t="1444" x="5492750" y="3162300"/>
          <p14:tracePt t="1512" x="5499100" y="3162300"/>
          <p14:tracePt t="1521" x="5505450" y="3162300"/>
          <p14:tracePt t="1528" x="5511800" y="3162300"/>
          <p14:tracePt t="1543" x="5524500" y="3162300"/>
          <p14:tracePt t="1560" x="5543550" y="3155950"/>
          <p14:tracePt t="1576" x="5568950" y="3149600"/>
          <p14:tracePt t="1593" x="5581650" y="3143250"/>
          <p14:tracePt t="4592" x="5575300" y="31432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3D453-6D86-4DAB-B608-539A579B3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700C057-7A02-DEFB-4261-59E90DE23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23" y="1989766"/>
            <a:ext cx="5984142" cy="12344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A90255-234E-E021-9040-A7FF2859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379BE2E-8E42-DFF2-1E34-12E93E4FD6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38" y="3224258"/>
            <a:ext cx="5917998" cy="29858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4478C4-5DCF-3E7D-0261-F5496F1C2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57" y="3349398"/>
            <a:ext cx="4195007" cy="10117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A4C3697-64BF-59A1-2CD7-4A9EE103D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57" y="4486829"/>
            <a:ext cx="2982981" cy="173889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2539C4-D143-B0F9-E7BE-72D9A597E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1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5"/>
    </mc:Choice>
    <mc:Fallback xmlns="">
      <p:transition spd="slow" advTm="37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8" x="9105900" y="4413250"/>
          <p14:tracePt t="1300" x="9105900" y="4406900"/>
          <p14:tracePt t="1303" x="9105900" y="4400550"/>
          <p14:tracePt t="1321" x="9055100" y="4311650"/>
          <p14:tracePt t="1337" x="9010650" y="4222750"/>
          <p14:tracePt t="1354" x="8953500" y="4127500"/>
          <p14:tracePt t="1370" x="8890000" y="4044950"/>
          <p14:tracePt t="1388" x="8788400" y="3924300"/>
          <p14:tracePt t="1406" x="8629650" y="3778250"/>
          <p14:tracePt t="1421" x="8458200" y="3657600"/>
          <p14:tracePt t="1437" x="8293100" y="3524250"/>
          <p14:tracePt t="1455" x="8166100" y="3448050"/>
          <p14:tracePt t="1471" x="8045450" y="3390900"/>
          <p14:tracePt t="1487" x="7943850" y="3346450"/>
          <p14:tracePt t="1504" x="7880350" y="3308350"/>
          <p14:tracePt t="1520" x="7867650" y="3295650"/>
          <p14:tracePt t="1936" x="7867650" y="3289300"/>
          <p14:tracePt t="1950" x="7886700" y="3263900"/>
          <p14:tracePt t="1955" x="7886700" y="3257550"/>
          <p14:tracePt t="1971" x="7886700" y="3244850"/>
          <p14:tracePt t="1988" x="7886700" y="3238500"/>
          <p14:tracePt t="2029" x="7880350" y="3238500"/>
          <p14:tracePt t="2038" x="7874000" y="3238500"/>
          <p14:tracePt t="2046" x="7874000" y="3232150"/>
          <p14:tracePt t="2055" x="7867650" y="3232150"/>
          <p14:tracePt t="2071" x="7861300" y="3225800"/>
          <p14:tracePt t="2087" x="7842250" y="3213100"/>
          <p14:tracePt t="2104" x="7835900" y="3206750"/>
          <p14:tracePt t="2121" x="7823200" y="3206750"/>
          <p14:tracePt t="2137" x="7823200" y="3200400"/>
          <p14:tracePt t="2154" x="7823200" y="3194050"/>
          <p14:tracePt t="2170" x="7816850" y="3181350"/>
          <p14:tracePt t="2187" x="7804150" y="3175000"/>
          <p14:tracePt t="2204" x="7797800" y="3162300"/>
          <p14:tracePt t="2221" x="7785100" y="3149600"/>
          <p14:tracePt t="2237" x="7778750" y="3149600"/>
          <p14:tracePt t="2264" x="7778750" y="3143250"/>
          <p14:tracePt t="2271" x="7772400" y="3136900"/>
          <p14:tracePt t="2287" x="7772400" y="3130550"/>
          <p14:tracePt t="2304" x="7772400" y="3124200"/>
          <p14:tracePt t="2320" x="7772400" y="3111500"/>
          <p14:tracePt t="2338" x="7766050" y="3098800"/>
          <p14:tracePt t="2354" x="7766050" y="3079750"/>
          <p14:tracePt t="2370" x="7759700" y="3060700"/>
          <p14:tracePt t="2387" x="7747000" y="3054350"/>
          <p14:tracePt t="2404" x="7740650" y="3041650"/>
          <p14:tracePt t="2420" x="7734300" y="3028950"/>
          <p14:tracePt t="2437" x="7727950" y="3022600"/>
          <p14:tracePt t="2454" x="7715250" y="3003550"/>
          <p14:tracePt t="2471" x="7702550" y="2990850"/>
          <p14:tracePt t="2487" x="7683500" y="2971800"/>
          <p14:tracePt t="2504" x="7658100" y="2952750"/>
          <p14:tracePt t="2520" x="7639050" y="2940050"/>
          <p14:tracePt t="2537" x="7626350" y="2921000"/>
          <p14:tracePt t="2554" x="7607300" y="2901950"/>
          <p14:tracePt t="2571" x="7569200" y="2876550"/>
          <p14:tracePt t="2588" x="7480300" y="2819400"/>
          <p14:tracePt t="2604" x="7397750" y="2787650"/>
          <p14:tracePt t="2620" x="7308850" y="2749550"/>
          <p14:tracePt t="2637" x="7245350" y="2724150"/>
          <p14:tracePt t="2654" x="7207250" y="2711450"/>
          <p14:tracePt t="2671" x="7169150" y="2698750"/>
          <p14:tracePt t="2687" x="7118350" y="2679700"/>
          <p14:tracePt t="2704" x="7067550" y="2660650"/>
          <p14:tracePt t="2721" x="6965950" y="2622550"/>
          <p14:tracePt t="2737" x="6838950" y="2584450"/>
          <p14:tracePt t="2754" x="6750050" y="2559050"/>
          <p14:tracePt t="2770" x="6680200" y="2546350"/>
          <p14:tracePt t="2788" x="6635750" y="2540000"/>
          <p14:tracePt t="2804" x="6572250" y="2533650"/>
          <p14:tracePt t="2820" x="6432550" y="2508250"/>
          <p14:tracePt t="2838" x="6203950" y="2457450"/>
          <p14:tracePt t="2854" x="5981700" y="2419350"/>
          <p14:tracePt t="2871" x="5803900" y="2400300"/>
          <p14:tracePt t="2887" x="5657850" y="2387600"/>
          <p14:tracePt t="2904" x="5530850" y="2374900"/>
          <p14:tracePt t="2920" x="5372100" y="2362200"/>
          <p14:tracePt t="2937" x="5156200" y="2330450"/>
          <p14:tracePt t="2954" x="4972050" y="2317750"/>
          <p14:tracePt t="2970" x="4787900" y="2305050"/>
          <p14:tracePt t="2987" x="4559300" y="2286000"/>
          <p14:tracePt t="3004" x="4387850" y="2273300"/>
          <p14:tracePt t="3020" x="4184650" y="2241550"/>
          <p14:tracePt t="3038" x="4019550" y="2222500"/>
          <p14:tracePt t="3054" x="3937000" y="2216150"/>
          <p14:tracePt t="3070" x="3873500" y="2216150"/>
          <p14:tracePt t="3088" x="3797300" y="2216150"/>
          <p14:tracePt t="3104" x="3695700" y="2222500"/>
          <p14:tracePt t="3120" x="3556000" y="2222500"/>
          <p14:tracePt t="3137" x="3403600" y="2216150"/>
          <p14:tracePt t="3154" x="3276600" y="2203450"/>
          <p14:tracePt t="3170" x="3155950" y="2190750"/>
          <p14:tracePt t="3187" x="3054350" y="2178050"/>
          <p14:tracePt t="3204" x="2984500" y="2178050"/>
          <p14:tracePt t="3220" x="2933700" y="2178050"/>
          <p14:tracePt t="3237" x="2895600" y="2184400"/>
          <p14:tracePt t="3254" x="2857500" y="2197100"/>
          <p14:tracePt t="3271" x="2819400" y="2203450"/>
          <p14:tracePt t="3287" x="2787650" y="2216150"/>
          <p14:tracePt t="3304" x="2774950" y="2222500"/>
          <p14:tracePt t="3376" x="2768600" y="2222500"/>
          <p14:tracePt t="3378" x="2762250" y="2228850"/>
          <p14:tracePt t="3387" x="2755900" y="2235200"/>
          <p14:tracePt t="3404" x="2736850" y="2247900"/>
          <p14:tracePt t="3421" x="2724150" y="2254250"/>
          <p14:tracePt t="3437" x="2711450" y="2266950"/>
          <p14:tracePt t="3454" x="2705100" y="2273300"/>
          <p14:tracePt t="3471" x="2698750" y="2273300"/>
          <p14:tracePt t="3487" x="2686050" y="2279650"/>
          <p14:tracePt t="3504" x="2673350" y="2292350"/>
          <p14:tracePt t="3521" x="2654300" y="2298700"/>
          <p14:tracePt t="3537" x="2641600" y="2305050"/>
          <p14:tracePt t="3554" x="2635250" y="2305050"/>
          <p14:tracePt t="3571" x="2628900" y="2311400"/>
          <p14:tracePt t="3587" x="2622550" y="2311400"/>
          <p14:tracePt t="3682" x="2616200" y="2311400"/>
          <p14:tracePt t="3689" x="2616200" y="2317750"/>
          <p14:tracePt t="3692" x="2609850" y="2317750"/>
          <p14:tracePt t="3704" x="2603500" y="2317750"/>
          <p14:tracePt t="3720" x="2584450" y="2330450"/>
          <p14:tracePt t="3737" x="2578100" y="2330450"/>
          <p14:tracePt t="3754" x="2571750" y="2330450"/>
          <p14:tracePt t="3771" x="2571750" y="2336800"/>
          <p14:tracePt t="3788" x="2565400" y="2343150"/>
          <p14:tracePt t="3804" x="2552700" y="2349500"/>
          <p14:tracePt t="3821" x="2546350" y="2355850"/>
          <p14:tracePt t="3837" x="2540000" y="2374900"/>
          <p14:tracePt t="3854" x="2527300" y="2381250"/>
          <p14:tracePt t="3871" x="2514600" y="2406650"/>
          <p14:tracePt t="3887" x="2501900" y="2432050"/>
          <p14:tracePt t="3904" x="2495550" y="2451100"/>
          <p14:tracePt t="3921" x="2489200" y="2476500"/>
          <p14:tracePt t="3937" x="2470150" y="2508250"/>
          <p14:tracePt t="3954" x="2457450" y="2552700"/>
          <p14:tracePt t="3971" x="2438400" y="2603500"/>
          <p14:tracePt t="3987" x="2438400" y="2660650"/>
          <p14:tracePt t="4004" x="2432050" y="2724150"/>
          <p14:tracePt t="4021" x="2438400" y="2787650"/>
          <p14:tracePt t="4037" x="2476500" y="2857500"/>
          <p14:tracePt t="4054" x="2559050" y="2921000"/>
          <p14:tracePt t="4070" x="2743200" y="3035300"/>
          <p14:tracePt t="4087" x="3054350" y="3181350"/>
          <p14:tracePt t="4104" x="3467100" y="3314700"/>
          <p14:tracePt t="4121" x="3994150" y="3448050"/>
          <p14:tracePt t="4138" x="4622800" y="3562350"/>
          <p14:tracePt t="4154" x="5213350" y="3651250"/>
          <p14:tracePt t="4172" x="5816600" y="3708400"/>
          <p14:tracePt t="4188" x="6273800" y="3727450"/>
          <p14:tracePt t="4204" x="6623050" y="3752850"/>
          <p14:tracePt t="4220" x="6997700" y="3797300"/>
          <p14:tracePt t="4238" x="7289800" y="3835400"/>
          <p14:tracePt t="4254" x="7448550" y="3867150"/>
          <p14:tracePt t="4271" x="7524750" y="3879850"/>
          <p14:tracePt t="4288" x="7575550" y="3892550"/>
          <p14:tracePt t="4304" x="7639050" y="3924300"/>
          <p14:tracePt t="4321" x="7797800" y="4000500"/>
          <p14:tracePt t="4337" x="7950200" y="4057650"/>
          <p14:tracePt t="4354" x="8045450" y="4102100"/>
          <p14:tracePt t="4371" x="8083550" y="4121150"/>
          <p14:tracePt t="4387" x="8108950" y="4146550"/>
          <p14:tracePt t="4404" x="8178800" y="4197350"/>
          <p14:tracePt t="4421" x="8312150" y="4305300"/>
          <p14:tracePt t="4437" x="8439150" y="4381500"/>
          <p14:tracePt t="4454" x="8553450" y="4457700"/>
          <p14:tracePt t="4470" x="8597900" y="4495800"/>
          <p14:tracePt t="4487" x="8648700" y="4540250"/>
          <p14:tracePt t="4504" x="8686800" y="4565650"/>
          <p14:tracePt t="4521" x="8712200" y="4572000"/>
          <p14:tracePt t="4537" x="8737600" y="4584700"/>
          <p14:tracePt t="4554" x="8756650" y="4584700"/>
          <p14:tracePt t="4571" x="8769350" y="4584700"/>
          <p14:tracePt t="4587" x="8788400" y="4584700"/>
          <p14:tracePt t="4604" x="8820150" y="4584700"/>
          <p14:tracePt t="4621" x="8858250" y="4584700"/>
          <p14:tracePt t="4637" x="8890000" y="4584700"/>
          <p14:tracePt t="4654" x="8902700" y="4584700"/>
          <p14:tracePt t="4679" x="8902700" y="4578350"/>
          <p14:tracePt t="4687" x="8909050" y="4578350"/>
          <p14:tracePt t="4703" x="8921750" y="4565650"/>
          <p14:tracePt t="4720" x="8934450" y="4552950"/>
          <p14:tracePt t="4737" x="8953500" y="4533900"/>
          <p14:tracePt t="4754" x="8972550" y="4508500"/>
          <p14:tracePt t="4771" x="8978900" y="4476750"/>
          <p14:tracePt t="4787" x="8985250" y="4451350"/>
          <p14:tracePt t="4804" x="8985250" y="4406900"/>
          <p14:tracePt t="4821" x="8985250" y="4381500"/>
          <p14:tracePt t="4837" x="8972550" y="4324350"/>
          <p14:tracePt t="4854" x="8959850" y="4254500"/>
          <p14:tracePt t="4871" x="8940800" y="4210050"/>
          <p14:tracePt t="4887" x="8928100" y="4171950"/>
          <p14:tracePt t="4904" x="8909050" y="4159250"/>
          <p14:tracePt t="4921" x="8883650" y="4140200"/>
          <p14:tracePt t="4937" x="8858250" y="4133850"/>
          <p14:tracePt t="4954" x="8845550" y="4127500"/>
          <p14:tracePt t="4970" x="8839200" y="4127500"/>
          <p14:tracePt t="5067" x="8839200" y="4121150"/>
          <p14:tracePt t="5069" x="8832850" y="4121150"/>
          <p14:tracePt t="5087" x="8807450" y="4108450"/>
          <p14:tracePt t="5103" x="8769350" y="4089400"/>
          <p14:tracePt t="5121" x="8737600" y="4070350"/>
          <p14:tracePt t="5137" x="8712200" y="4064000"/>
          <p14:tracePt t="5154" x="8693150" y="4057650"/>
          <p14:tracePt t="5171" x="8674100" y="4051300"/>
          <p14:tracePt t="5187" x="8648700" y="4051300"/>
          <p14:tracePt t="5204" x="8604250" y="4044950"/>
          <p14:tracePt t="5221" x="8547100" y="4032250"/>
          <p14:tracePt t="5237" x="8470900" y="4013200"/>
          <p14:tracePt t="5254" x="8407400" y="4000500"/>
          <p14:tracePt t="5271" x="8388350" y="4000500"/>
          <p14:tracePt t="5287" x="8382000" y="3994150"/>
          <p14:tracePt t="5315" x="8375650" y="3994150"/>
          <p14:tracePt t="5322" x="8369300" y="3994150"/>
          <p14:tracePt t="5322" x="8362950" y="3994150"/>
          <p14:tracePt t="5337" x="8343900" y="4013200"/>
          <p14:tracePt t="5354" x="8312150" y="4032250"/>
          <p14:tracePt t="5371" x="8274050" y="4070350"/>
          <p14:tracePt t="5387" x="8242300" y="4121150"/>
          <p14:tracePt t="5404" x="8223250" y="4178300"/>
          <p14:tracePt t="5421" x="8216900" y="4222750"/>
          <p14:tracePt t="5437" x="8216900" y="4279900"/>
          <p14:tracePt t="5454" x="8229600" y="4356100"/>
          <p14:tracePt t="5471" x="8255000" y="4387850"/>
          <p14:tracePt t="5487" x="8280400" y="4432300"/>
          <p14:tracePt t="5504" x="8305800" y="4476750"/>
          <p14:tracePt t="5521" x="8337550" y="4508500"/>
          <p14:tracePt t="5537" x="8362950" y="4527550"/>
          <p14:tracePt t="5554" x="8394700" y="4540250"/>
          <p14:tracePt t="5570" x="8426450" y="4546600"/>
          <p14:tracePt t="5587" x="8477250" y="4546600"/>
          <p14:tracePt t="5604" x="8521700" y="4546600"/>
          <p14:tracePt t="5621" x="8559800" y="4546600"/>
          <p14:tracePt t="5637" x="8597900" y="4527550"/>
          <p14:tracePt t="5654" x="8642350" y="4514850"/>
          <p14:tracePt t="5671" x="8686800" y="4495800"/>
          <p14:tracePt t="5687" x="8705850" y="4476750"/>
          <p14:tracePt t="5704" x="8712200" y="4457700"/>
          <p14:tracePt t="5721" x="8718550" y="4445000"/>
          <p14:tracePt t="5738" x="8724900" y="4432300"/>
          <p14:tracePt t="5754" x="8731250" y="4419600"/>
          <p14:tracePt t="5771" x="8731250" y="4413250"/>
          <p14:tracePt t="5861" x="8731250" y="4406900"/>
          <p14:tracePt t="5973" x="8731250" y="4400550"/>
          <p14:tracePt t="5983" x="8731250" y="4394200"/>
          <p14:tracePt t="6004" x="8731250" y="4381500"/>
          <p14:tracePt t="6020" x="8731250" y="4375150"/>
          <p14:tracePt t="6040" x="8731250" y="4368800"/>
          <p14:tracePt t="6054" x="8731250" y="4362450"/>
          <p14:tracePt t="6071" x="8731250" y="4337050"/>
          <p14:tracePt t="6087" x="8731250" y="4318000"/>
          <p14:tracePt t="6104" x="8724900" y="4286250"/>
          <p14:tracePt t="6121" x="8693150" y="4260850"/>
          <p14:tracePt t="6137" x="8655050" y="4222750"/>
          <p14:tracePt t="6525" x="8667750" y="4248150"/>
          <p14:tracePt t="6528" x="8674100" y="4248150"/>
          <p14:tracePt t="6537" x="8680450" y="4254500"/>
          <p14:tracePt t="6555" x="8693150" y="4260850"/>
          <p14:tracePt t="6570" x="8718550" y="4279900"/>
          <p14:tracePt t="6587" x="8737600" y="4292600"/>
          <p14:tracePt t="6604" x="8750300" y="4298950"/>
          <p14:tracePt t="6621" x="8763000" y="4298950"/>
          <p14:tracePt t="7032" x="8763000" y="4292600"/>
          <p14:tracePt t="7039" x="8763000" y="4286250"/>
          <p14:tracePt t="7047" x="8763000" y="4279900"/>
          <p14:tracePt t="7055" x="8756650" y="4279900"/>
          <p14:tracePt t="7070" x="8756650" y="4267200"/>
          <p14:tracePt t="7087" x="8756650" y="4260850"/>
          <p14:tracePt t="7104" x="8750300" y="4254500"/>
          <p14:tracePt t="7121" x="8750300" y="4241800"/>
          <p14:tracePt t="7138" x="8743950" y="4235450"/>
          <p14:tracePt t="7844" x="8737600" y="4235450"/>
          <p14:tracePt t="7860" x="8731250" y="4235450"/>
          <p14:tracePt t="7892" x="8724900" y="4235450"/>
          <p14:tracePt t="8036" x="8718550" y="4235450"/>
          <p14:tracePt t="8144" x="8712200" y="4235450"/>
          <p14:tracePt t="8152" x="8705850" y="4235450"/>
          <p14:tracePt t="8171" x="8699500" y="4235450"/>
          <p14:tracePt t="8188" x="8674100" y="4235450"/>
          <p14:tracePt t="8204" x="8648700" y="4222750"/>
          <p14:tracePt t="8221" x="8604250" y="4197350"/>
          <p14:tracePt t="8237" x="8540750" y="4165600"/>
          <p14:tracePt t="8254" x="8464550" y="4133850"/>
          <p14:tracePt t="8271" x="8280400" y="4102100"/>
          <p14:tracePt t="8288" x="7931150" y="4019550"/>
          <p14:tracePt t="8304" x="7594600" y="3962400"/>
          <p14:tracePt t="8321" x="7124700" y="3879850"/>
          <p14:tracePt t="8338" x="6673850" y="3816350"/>
          <p14:tracePt t="8354" x="6426200" y="3784600"/>
          <p14:tracePt t="8371" x="6242050" y="3765550"/>
          <p14:tracePt t="8388" x="6127750" y="3759200"/>
          <p14:tracePt t="8404" x="6057900" y="3759200"/>
          <p14:tracePt t="8421" x="5981700" y="3759200"/>
          <p14:tracePt t="8438" x="5924550" y="3759200"/>
          <p14:tracePt t="8454" x="5899150" y="3759200"/>
          <p14:tracePt t="8471" x="5873750" y="3759200"/>
          <p14:tracePt t="8487" x="5867400" y="3752850"/>
          <p14:tracePt t="8565" x="5861050" y="3752850"/>
          <p14:tracePt t="8574" x="5854700" y="3752850"/>
          <p14:tracePt t="8577" x="5848350" y="3752850"/>
          <p14:tracePt t="8588" x="5842000" y="3752850"/>
          <p14:tracePt t="8604" x="5822950" y="3752850"/>
          <p14:tracePt t="8621" x="5810250" y="3752850"/>
          <p14:tracePt t="8637" x="5803900" y="3752850"/>
          <p14:tracePt t="8708" x="5797550" y="3752850"/>
          <p14:tracePt t="8718" x="5791200" y="3752850"/>
          <p14:tracePt t="8732" x="5784850" y="3752850"/>
          <p14:tracePt t="8741" x="5778500" y="3752850"/>
          <p14:tracePt t="8754" x="5765800" y="3746500"/>
          <p14:tracePt t="8771" x="5734050" y="3733800"/>
          <p14:tracePt t="8787" x="5683250" y="3714750"/>
          <p14:tracePt t="8804" x="5619750" y="3695700"/>
          <p14:tracePt t="8821" x="5499100" y="3657600"/>
          <p14:tracePt t="8837" x="5365750" y="3638550"/>
          <p14:tracePt t="8854" x="5270500" y="3625850"/>
          <p14:tracePt t="8871" x="5162550" y="3625850"/>
          <p14:tracePt t="8887" x="5035550" y="3619500"/>
          <p14:tracePt t="8904" x="4946650" y="3619500"/>
          <p14:tracePt t="8921" x="4864100" y="3619500"/>
          <p14:tracePt t="8937" x="4813300" y="3619500"/>
          <p14:tracePt t="8954" x="4800600" y="3613150"/>
          <p14:tracePt t="9886" x="4800600" y="3606800"/>
          <p14:tracePt t="9890" x="4800600" y="3594100"/>
          <p14:tracePt t="9905" x="4787900" y="3543300"/>
          <p14:tracePt t="9921" x="4756150" y="3492500"/>
          <p14:tracePt t="9938" x="4718050" y="3441700"/>
          <p14:tracePt t="9954" x="4667250" y="3403600"/>
          <p14:tracePt t="9971" x="4616450" y="3371850"/>
          <p14:tracePt t="9988" x="4578350" y="3352800"/>
          <p14:tracePt t="10004" x="4521200" y="3346450"/>
          <p14:tracePt t="10021" x="4425950" y="3327400"/>
          <p14:tracePt t="10038" x="4324350" y="3321050"/>
          <p14:tracePt t="10054" x="4229100" y="3314700"/>
          <p14:tracePt t="10071" x="4114800" y="3314700"/>
          <p14:tracePt t="10088" x="4019550" y="3314700"/>
          <p14:tracePt t="10105" x="3962400" y="3314700"/>
          <p14:tracePt t="10122" x="3892550" y="3321050"/>
          <p14:tracePt t="10138" x="3829050" y="3327400"/>
          <p14:tracePt t="10156" x="3752850" y="3346450"/>
          <p14:tracePt t="10171" x="3644900" y="3365500"/>
          <p14:tracePt t="10188" x="3530600" y="3384550"/>
          <p14:tracePt t="10204" x="3441700" y="3397250"/>
          <p14:tracePt t="10221" x="3365500" y="3422650"/>
          <p14:tracePt t="10238" x="3308350" y="3441700"/>
          <p14:tracePt t="10254" x="3270250" y="3467100"/>
          <p14:tracePt t="10271" x="3244850" y="3498850"/>
          <p14:tracePt t="10288" x="3219450" y="3543300"/>
          <p14:tracePt t="10304" x="3194050" y="3594100"/>
          <p14:tracePt t="10321" x="3175000" y="3651250"/>
          <p14:tracePt t="10338" x="3162300" y="3714750"/>
          <p14:tracePt t="10354" x="3149600" y="3765550"/>
          <p14:tracePt t="10371" x="3143250" y="3797300"/>
          <p14:tracePt t="10388" x="3136900" y="3816350"/>
          <p14:tracePt t="10404" x="3136900" y="3835400"/>
          <p14:tracePt t="10421" x="3136900" y="3867150"/>
          <p14:tracePt t="10438" x="3136900" y="3898900"/>
          <p14:tracePt t="10454" x="3155950" y="3956050"/>
          <p14:tracePt t="10471" x="3187700" y="4019550"/>
          <p14:tracePt t="10488" x="3219450" y="4064000"/>
          <p14:tracePt t="10504" x="3238500" y="4089400"/>
          <p14:tracePt t="10521" x="3257550" y="4114800"/>
          <p14:tracePt t="10538" x="3270250" y="4127500"/>
          <p14:tracePt t="10555" x="3289300" y="4146550"/>
          <p14:tracePt t="10571" x="3321050" y="4171950"/>
          <p14:tracePt t="10588" x="3365500" y="4191000"/>
          <p14:tracePt t="10605" x="3416300" y="4222750"/>
          <p14:tracePt t="10621" x="3467100" y="4241800"/>
          <p14:tracePt t="10638" x="3498850" y="4260850"/>
          <p14:tracePt t="10655" x="3524250" y="4267200"/>
          <p14:tracePt t="10672" x="3568700" y="4279900"/>
          <p14:tracePt t="10687" x="3606800" y="4286250"/>
          <p14:tracePt t="10704" x="3651250" y="4286250"/>
          <p14:tracePt t="10721" x="3702050" y="4286250"/>
          <p14:tracePt t="10738" x="3752850" y="4286250"/>
          <p14:tracePt t="10754" x="3816350" y="4279900"/>
          <p14:tracePt t="10772" x="3873500" y="4273550"/>
          <p14:tracePt t="10788" x="3917950" y="4260850"/>
          <p14:tracePt t="10805" x="3949700" y="4235450"/>
          <p14:tracePt t="10821" x="3975100" y="4203700"/>
          <p14:tracePt t="10838" x="4000500" y="4159250"/>
          <p14:tracePt t="10855" x="4019550" y="4114800"/>
          <p14:tracePt t="10871" x="4025900" y="4083050"/>
          <p14:tracePt t="10888" x="4038600" y="4057650"/>
          <p14:tracePt t="10904" x="4038600" y="4032250"/>
          <p14:tracePt t="10921" x="4044950" y="4006850"/>
          <p14:tracePt t="10937" x="4044950" y="3975100"/>
          <p14:tracePt t="10954" x="4051300" y="3943350"/>
          <p14:tracePt t="10971" x="4051300" y="3911600"/>
          <p14:tracePt t="10988" x="4051300" y="3892550"/>
          <p14:tracePt t="11004" x="4051300" y="3886200"/>
          <p14:tracePt t="11021" x="4051300" y="3879850"/>
          <p14:tracePt t="11037" x="4044950" y="3879850"/>
          <p14:tracePt t="11054" x="4038600" y="3867150"/>
          <p14:tracePt t="11070" x="4038600" y="3860800"/>
          <p14:tracePt t="11088" x="4025900" y="3854450"/>
          <p14:tracePt t="11104" x="4013200" y="3841750"/>
          <p14:tracePt t="11121" x="3994150" y="3822700"/>
          <p14:tracePt t="11137" x="3975100" y="3803650"/>
          <p14:tracePt t="11154" x="3943350" y="3784600"/>
          <p14:tracePt t="11171" x="3917950" y="3765550"/>
          <p14:tracePt t="11187" x="3886200" y="3752850"/>
          <p14:tracePt t="11204" x="3873500" y="3740150"/>
          <p14:tracePt t="11221" x="3873500" y="3733800"/>
          <p14:tracePt t="11237" x="3873500" y="3727450"/>
          <p14:tracePt t="11254" x="3867150" y="3721100"/>
          <p14:tracePt t="11271" x="3860800" y="3714750"/>
          <p14:tracePt t="11287" x="3854450" y="3714750"/>
          <p14:tracePt t="11437" x="3848100" y="3714750"/>
          <p14:tracePt t="11451" x="3841750" y="3714750"/>
          <p14:tracePt t="11459" x="3835400" y="3714750"/>
          <p14:tracePt t="11471" x="3829050" y="3714750"/>
          <p14:tracePt t="11487" x="3816350" y="3714750"/>
          <p14:tracePt t="11504" x="3803650" y="3714750"/>
          <p14:tracePt t="11521" x="3797300" y="3721100"/>
          <p14:tracePt t="11713" x="3790950" y="3721100"/>
          <p14:tracePt t="11716" x="3790950" y="3727450"/>
          <p14:tracePt t="11723" x="3784600" y="3733800"/>
          <p14:tracePt t="11737" x="3778250" y="3740150"/>
          <p14:tracePt t="11754" x="3771900" y="3752850"/>
          <p14:tracePt t="11771" x="3771900" y="3765550"/>
          <p14:tracePt t="11788" x="3771900" y="3784600"/>
          <p14:tracePt t="11804" x="3771900" y="3829050"/>
          <p14:tracePt t="11821" x="3778250" y="3860800"/>
          <p14:tracePt t="11837" x="3790950" y="3898900"/>
          <p14:tracePt t="11854" x="3810000" y="3930650"/>
          <p14:tracePt t="11871" x="3829050" y="3962400"/>
          <p14:tracePt t="11887" x="3835400" y="3987800"/>
          <p14:tracePt t="11904" x="3848100" y="4006850"/>
          <p14:tracePt t="11921" x="3860800" y="4032250"/>
          <p14:tracePt t="11937" x="3879850" y="4057650"/>
          <p14:tracePt t="11955" x="3905250" y="4083050"/>
          <p14:tracePt t="11971" x="3924300" y="4114800"/>
          <p14:tracePt t="11987" x="3975100" y="4159250"/>
          <p14:tracePt t="12004" x="4019550" y="4197350"/>
          <p14:tracePt t="12021" x="4057650" y="4222750"/>
          <p14:tracePt t="12037" x="4114800" y="4260850"/>
          <p14:tracePt t="12054" x="4165600" y="4279900"/>
          <p14:tracePt t="12071" x="4203700" y="4292600"/>
          <p14:tracePt t="12087" x="4248150" y="4298950"/>
          <p14:tracePt t="12105" x="4311650" y="4298950"/>
          <p14:tracePt t="12122" x="4349750" y="4298950"/>
          <p14:tracePt t="12137" x="4381500" y="4298950"/>
          <p14:tracePt t="12155" x="4400550" y="4298950"/>
          <p14:tracePt t="12185" x="4406900" y="4298950"/>
          <p14:tracePt t="12223" x="4413250" y="4298950"/>
          <p14:tracePt t="12241" x="4419600" y="4298950"/>
          <p14:tracePt t="12503" x="4425950" y="4298950"/>
          <p14:tracePt t="12513" x="4432300" y="4298950"/>
          <p14:tracePt t="12521" x="4438650" y="4298950"/>
          <p14:tracePt t="12537" x="4476750" y="4305300"/>
          <p14:tracePt t="12554" x="4514850" y="4305300"/>
          <p14:tracePt t="12571" x="4565650" y="4305300"/>
          <p14:tracePt t="12587" x="4616450" y="4305300"/>
          <p14:tracePt t="12604" x="4673600" y="4305300"/>
          <p14:tracePt t="12621" x="4711700" y="4292600"/>
          <p14:tracePt t="12637" x="4768850" y="4279900"/>
          <p14:tracePt t="12654" x="4819650" y="4267200"/>
          <p14:tracePt t="12671" x="4857750" y="4260850"/>
          <p14:tracePt t="12687" x="4902200" y="4248150"/>
          <p14:tracePt t="12704" x="4953000" y="4235450"/>
          <p14:tracePt t="12721" x="4991100" y="4229100"/>
          <p14:tracePt t="12737" x="5041900" y="4216400"/>
          <p14:tracePt t="12754" x="5080000" y="4203700"/>
          <p14:tracePt t="12771" x="5099050" y="4197350"/>
          <p14:tracePt t="12787" x="5111750" y="4197350"/>
          <p14:tracePt t="12805" x="5130800" y="4184650"/>
          <p14:tracePt t="12821" x="5137150" y="4184650"/>
          <p14:tracePt t="12838" x="5143500" y="4178300"/>
          <p14:tracePt t="12854" x="5149850" y="4178300"/>
          <p14:tracePt t="12871" x="5162550" y="4171950"/>
          <p14:tracePt t="12887" x="5168900" y="4159250"/>
          <p14:tracePt t="12904" x="5175250" y="4159250"/>
          <p14:tracePt t="13015" x="5175250" y="4152900"/>
          <p14:tracePt t="13023" x="5181600" y="4152900"/>
          <p14:tracePt t="13028" x="5187950" y="4152900"/>
          <p14:tracePt t="13043" x="5187950" y="4146550"/>
          <p14:tracePt t="13957" x="5187950" y="4140200"/>
          <p14:tracePt t="13960" x="5194300" y="4140200"/>
          <p14:tracePt t="13971" x="5200650" y="4121150"/>
          <p14:tracePt t="13987" x="5200650" y="4114800"/>
          <p14:tracePt t="14004" x="5200650" y="4095750"/>
          <p14:tracePt t="14021" x="5207000" y="4070350"/>
          <p14:tracePt t="14038" x="5219700" y="4044950"/>
          <p14:tracePt t="14399" x="5213350" y="4044950"/>
          <p14:tracePt t="14405" x="5200650" y="4044950"/>
          <p14:tracePt t="14438" x="5156200" y="4038600"/>
          <p14:tracePt t="14455" x="5162550" y="4038600"/>
          <p14:tracePt t="14471" x="5181600" y="4038600"/>
          <p14:tracePt t="14487" x="5207000" y="4038600"/>
          <p14:tracePt t="14504" x="5207000" y="4032250"/>
          <p14:tracePt t="14521" x="5219700" y="4032250"/>
          <p14:tracePt t="14537" x="5226050" y="4019550"/>
          <p14:tracePt t="14583" x="5226050" y="4013200"/>
          <p14:tracePt t="14597" x="5226050" y="4006850"/>
          <p14:tracePt t="14607" x="5226050" y="4000500"/>
          <p14:tracePt t="14623" x="5226050" y="3994150"/>
          <p14:tracePt t="14637" x="5226050" y="3987800"/>
          <p14:tracePt t="14654" x="5226050" y="3975100"/>
          <p14:tracePt t="14671" x="5226050" y="3962400"/>
          <p14:tracePt t="14688" x="5226050" y="3949700"/>
          <p14:tracePt t="14704" x="5219700" y="3930650"/>
          <p14:tracePt t="14721" x="5207000" y="3911600"/>
          <p14:tracePt t="14738" x="5200650" y="3886200"/>
          <p14:tracePt t="14755" x="5181600" y="3854450"/>
          <p14:tracePt t="14772" x="5175250" y="3829050"/>
          <p14:tracePt t="14787" x="5156200" y="3797300"/>
          <p14:tracePt t="14804" x="5143500" y="3765550"/>
          <p14:tracePt t="14821" x="5130800" y="3740150"/>
          <p14:tracePt t="14837" x="5111750" y="3714750"/>
          <p14:tracePt t="14854" x="5099050" y="3702050"/>
          <p14:tracePt t="14871" x="5092700" y="3683000"/>
          <p14:tracePt t="14888" x="5080000" y="3676650"/>
          <p14:tracePt t="14904" x="5067300" y="3670300"/>
          <p14:tracePt t="14921" x="5048250" y="3657600"/>
          <p14:tracePt t="14938" x="5016500" y="3644900"/>
          <p14:tracePt t="14954" x="4991100" y="3632200"/>
          <p14:tracePt t="14971" x="4965700" y="3625850"/>
          <p14:tracePt t="14988" x="4927600" y="3619500"/>
          <p14:tracePt t="15004" x="4902200" y="3613150"/>
          <p14:tracePt t="15021" x="4857750" y="3600450"/>
          <p14:tracePt t="15038" x="4806950" y="3587750"/>
          <p14:tracePt t="15054" x="4762500" y="3575050"/>
          <p14:tracePt t="15071" x="4730750" y="3562350"/>
          <p14:tracePt t="15088" x="4711700" y="3556000"/>
          <p14:tracePt t="15105" x="4705350" y="3556000"/>
          <p14:tracePt t="15121" x="4686300" y="3556000"/>
          <p14:tracePt t="15137" x="4660900" y="3556000"/>
          <p14:tracePt t="15154" x="4622800" y="3556000"/>
          <p14:tracePt t="15171" x="4597400" y="3556000"/>
          <p14:tracePt t="15188" x="4565650" y="3556000"/>
          <p14:tracePt t="15204" x="4546600" y="3556000"/>
          <p14:tracePt t="15221" x="4521200" y="3562350"/>
          <p14:tracePt t="15238" x="4495800" y="3562350"/>
          <p14:tracePt t="15255" x="4476750" y="3568700"/>
          <p14:tracePt t="15271" x="4464050" y="3575050"/>
          <p14:tracePt t="15288" x="4457700" y="3581400"/>
          <p14:tracePt t="15304" x="4445000" y="3581400"/>
          <p14:tracePt t="15321" x="4425950" y="3594100"/>
          <p14:tracePt t="15338" x="4419600" y="3600450"/>
          <p14:tracePt t="15354" x="4406900" y="3606800"/>
          <p14:tracePt t="15371" x="4387850" y="3625850"/>
          <p14:tracePt t="15387" x="4375150" y="3651250"/>
          <p14:tracePt t="15404" x="4362450" y="3676650"/>
          <p14:tracePt t="15421" x="4356100" y="3695700"/>
          <p14:tracePt t="15438" x="4356100" y="3721100"/>
          <p14:tracePt t="15454" x="4356100" y="3746500"/>
          <p14:tracePt t="15471" x="4362450" y="3771900"/>
          <p14:tracePt t="15488" x="4375150" y="3797300"/>
          <p14:tracePt t="15505" x="4394200" y="3816350"/>
          <p14:tracePt t="15521" x="4413250" y="3835400"/>
          <p14:tracePt t="15538" x="4425950" y="3848100"/>
          <p14:tracePt t="15554" x="4432300" y="3854450"/>
          <p14:tracePt t="15571" x="4432300" y="3860800"/>
          <p14:tracePt t="15587" x="4438650" y="3860800"/>
          <p14:tracePt t="15694" x="4438650" y="3867150"/>
          <p14:tracePt t="15704" x="4432300" y="3867150"/>
          <p14:tracePt t="15722" x="4413250" y="3873500"/>
          <p14:tracePt t="15738" x="4375150" y="3873500"/>
          <p14:tracePt t="15754" x="4343400" y="3873500"/>
          <p14:tracePt t="15771" x="4311650" y="3879850"/>
          <p14:tracePt t="15788" x="4286250" y="3879850"/>
          <p14:tracePt t="15804" x="4267200" y="3879850"/>
          <p14:tracePt t="15821" x="4248150" y="3879850"/>
          <p14:tracePt t="15838" x="4229100" y="3879850"/>
          <p14:tracePt t="15854" x="4222750" y="3879850"/>
          <p14:tracePt t="15871" x="4210050" y="3892550"/>
          <p14:tracePt t="15888" x="4197350" y="3898900"/>
          <p14:tracePt t="15904" x="4184650" y="3911600"/>
          <p14:tracePt t="15921" x="4178300" y="3924300"/>
          <p14:tracePt t="15938" x="4171950" y="3924300"/>
          <p14:tracePt t="15954" x="4171950" y="3930650"/>
          <p14:tracePt t="15971" x="4165600" y="3930650"/>
          <p14:tracePt t="15988" x="4152900" y="3943350"/>
          <p14:tracePt t="16004" x="4140200" y="3956050"/>
          <p14:tracePt t="16021" x="4127500" y="3968750"/>
          <p14:tracePt t="16038" x="4121150" y="3975100"/>
          <p14:tracePt t="16054" x="4114800" y="3981450"/>
          <p14:tracePt t="16132" x="4114800" y="3987800"/>
          <p14:tracePt t="16138" x="4114800" y="3994150"/>
          <p14:tracePt t="16152" x="4108450" y="4000500"/>
          <p14:tracePt t="16255" x="4114800" y="4000500"/>
          <p14:tracePt t="16278" x="4121150" y="4000500"/>
          <p14:tracePt t="16289" x="4121150" y="3994150"/>
          <p14:tracePt t="16304" x="4127500" y="3987800"/>
          <p14:tracePt t="16320" x="4140200" y="3962400"/>
          <p14:tracePt t="16338" x="4152900" y="3943350"/>
          <p14:tracePt t="16354" x="4165600" y="3930650"/>
          <p14:tracePt t="16371" x="4178300" y="3924300"/>
          <p14:tracePt t="16388" x="4197350" y="3911600"/>
          <p14:tracePt t="16404" x="4229100" y="3911600"/>
          <p14:tracePt t="16421" x="4273550" y="3905250"/>
          <p14:tracePt t="16438" x="4324350" y="3905250"/>
          <p14:tracePt t="16454" x="4368800" y="3898900"/>
          <p14:tracePt t="16471" x="4432300" y="3892550"/>
          <p14:tracePt t="16488" x="4483100" y="3886200"/>
          <p14:tracePt t="16504" x="4527550" y="3886200"/>
          <p14:tracePt t="16521" x="4591050" y="3873500"/>
          <p14:tracePt t="16538" x="4635500" y="3873500"/>
          <p14:tracePt t="16554" x="4667250" y="3873500"/>
          <p14:tracePt t="16571" x="4711700" y="3873500"/>
          <p14:tracePt t="16587" x="4743450" y="3873500"/>
          <p14:tracePt t="16604" x="4756150" y="3873500"/>
          <p14:tracePt t="16766" x="4749800" y="3873500"/>
          <p14:tracePt t="16772" x="4743450" y="3873500"/>
          <p14:tracePt t="16777" x="4737100" y="3873500"/>
          <p14:tracePt t="16788" x="4711700" y="3873500"/>
          <p14:tracePt t="16804" x="4686300" y="3873500"/>
          <p14:tracePt t="16821" x="4641850" y="3886200"/>
          <p14:tracePt t="16838" x="4616450" y="3898900"/>
          <p14:tracePt t="16854" x="4603750" y="3905250"/>
          <p14:tracePt t="16871" x="4597400" y="3905250"/>
          <p14:tracePt t="16888" x="4584700" y="3917950"/>
          <p14:tracePt t="16904" x="4572000" y="3924300"/>
          <p14:tracePt t="16921" x="4552950" y="3930650"/>
          <p14:tracePt t="16938" x="4533900" y="3937000"/>
          <p14:tracePt t="16954" x="4514850" y="3943350"/>
          <p14:tracePt t="16971" x="4495800" y="3956050"/>
          <p14:tracePt t="16988" x="4470400" y="3962400"/>
          <p14:tracePt t="17004" x="4457700" y="3968750"/>
          <p14:tracePt t="17021" x="4438650" y="3975100"/>
          <p14:tracePt t="17038" x="4425950" y="3987800"/>
          <p14:tracePt t="17054" x="4413250" y="3994150"/>
          <p14:tracePt t="17071" x="4394200" y="4013200"/>
          <p14:tracePt t="17088" x="4381500" y="4032250"/>
          <p14:tracePt t="17104" x="4362450" y="4044950"/>
          <p14:tracePt t="17121" x="4349750" y="4064000"/>
          <p14:tracePt t="17138" x="4337050" y="4083050"/>
          <p14:tracePt t="17155" x="4337050" y="4102100"/>
          <p14:tracePt t="17171" x="4337050" y="4114800"/>
          <p14:tracePt t="17188" x="4343400" y="4133850"/>
          <p14:tracePt t="17205" x="4356100" y="4159250"/>
          <p14:tracePt t="17221" x="4375150" y="4184650"/>
          <p14:tracePt t="17238" x="4413250" y="4216400"/>
          <p14:tracePt t="17254" x="4464050" y="4241800"/>
          <p14:tracePt t="17271" x="4546600" y="4267200"/>
          <p14:tracePt t="17288" x="4629150" y="4279900"/>
          <p14:tracePt t="17304" x="4667250" y="4286250"/>
          <p14:tracePt t="17321" x="4692650" y="4286250"/>
          <p14:tracePt t="17338" x="4718050" y="4286250"/>
          <p14:tracePt t="17354" x="4749800" y="4279900"/>
          <p14:tracePt t="17371" x="4787900" y="4260850"/>
          <p14:tracePt t="17388" x="4813300" y="4229100"/>
          <p14:tracePt t="17404" x="4826000" y="4203700"/>
          <p14:tracePt t="17421" x="4826000" y="4165600"/>
          <p14:tracePt t="17438" x="4813300" y="4127500"/>
          <p14:tracePt t="17454" x="4800600" y="4102100"/>
          <p14:tracePt t="17471" x="4781550" y="4076700"/>
          <p14:tracePt t="17488" x="4762500" y="4057650"/>
          <p14:tracePt t="17504" x="4730750" y="4044950"/>
          <p14:tracePt t="17521" x="4679950" y="4025900"/>
          <p14:tracePt t="17538" x="4603750" y="4000500"/>
          <p14:tracePt t="17554" x="4559300" y="3987800"/>
          <p14:tracePt t="17571" x="4521200" y="3968750"/>
          <p14:tracePt t="17587" x="4495800" y="3968750"/>
          <p14:tracePt t="17605" x="4470400" y="3968750"/>
          <p14:tracePt t="17621" x="4438650" y="3968750"/>
          <p14:tracePt t="17638" x="4400550" y="3968750"/>
          <p14:tracePt t="17654" x="4368800" y="3968750"/>
          <p14:tracePt t="17671" x="4343400" y="3968750"/>
          <p14:tracePt t="17688" x="4330700" y="3975100"/>
          <p14:tracePt t="17704" x="4318000" y="3975100"/>
          <p14:tracePt t="17721" x="4318000" y="3981450"/>
          <p14:tracePt t="17738" x="4311650" y="3981450"/>
          <p14:tracePt t="17755" x="4311650" y="3987800"/>
          <p14:tracePt t="17771" x="4305300" y="3994150"/>
          <p14:tracePt t="17788" x="4286250" y="4006850"/>
          <p14:tracePt t="17804" x="4267200" y="4019550"/>
          <p14:tracePt t="17821" x="4254500" y="4032250"/>
          <p14:tracePt t="17838" x="4241800" y="4044950"/>
          <p14:tracePt t="17854" x="4235450" y="4044950"/>
          <p14:tracePt t="17928" x="4235450" y="4051300"/>
          <p14:tracePt t="17933" x="4235450" y="4057650"/>
          <p14:tracePt t="17937" x="4229100" y="4057650"/>
          <p14:tracePt t="17954" x="4229100" y="4070350"/>
          <p14:tracePt t="17972" x="4216400" y="4089400"/>
          <p14:tracePt t="17988" x="4216400" y="4102100"/>
          <p14:tracePt t="18004" x="4210050" y="4114800"/>
          <p14:tracePt t="18021" x="4210050" y="4127500"/>
          <p14:tracePt t="18038" x="4210050" y="4140200"/>
          <p14:tracePt t="18054" x="4210050" y="4146550"/>
          <p14:tracePt t="18071" x="4210050" y="4152900"/>
          <p14:tracePt t="18092" x="4210050" y="4159250"/>
          <p14:tracePt t="18105" x="4210050" y="4165600"/>
          <p14:tracePt t="18121" x="4210050" y="4171950"/>
          <p14:tracePt t="18214" x="4210050" y="4178300"/>
          <p14:tracePt t="18256" x="4210050" y="4184650"/>
          <p14:tracePt t="18260" x="4216400" y="4184650"/>
          <p14:tracePt t="18371" x="4216400" y="4191000"/>
          <p14:tracePt t="18381" x="4222750" y="4191000"/>
          <p14:tracePt t="18390" x="4222750" y="4197350"/>
          <p14:tracePt t="18404" x="4229100" y="4197350"/>
          <p14:tracePt t="18608" x="4229100" y="4203700"/>
          <p14:tracePt t="18828" x="4229100" y="4210050"/>
          <p14:tracePt t="18834" x="4229100" y="4216400"/>
          <p14:tracePt t="18854" x="4229100" y="4222750"/>
          <p14:tracePt t="18906" x="4229100" y="4229100"/>
          <p14:tracePt t="19101" x="4229100" y="4235450"/>
          <p14:tracePt t="19106" x="4229100" y="4241800"/>
          <p14:tracePt t="19127" x="4229100" y="4248150"/>
          <p14:tracePt t="19390" x="4235450" y="4248150"/>
          <p14:tracePt t="19403" x="4235450" y="4254500"/>
          <p14:tracePt t="19421" x="4260850" y="4267200"/>
          <p14:tracePt t="19437" x="4279900" y="4273550"/>
          <p14:tracePt t="19454" x="4286250" y="4273550"/>
          <p14:tracePt t="19477" x="4292600" y="4273550"/>
          <p14:tracePt t="19488" x="4298950" y="4273550"/>
          <p14:tracePt t="19505" x="4305300" y="4260850"/>
          <p14:tracePt t="19522" x="4311650" y="4235450"/>
          <p14:tracePt t="19538" x="4311650" y="4216400"/>
          <p14:tracePt t="19555" x="4298950" y="4178300"/>
          <p14:tracePt t="19571" x="4260850" y="4108450"/>
          <p14:tracePt t="19588" x="4197350" y="4044950"/>
          <p14:tracePt t="19605" x="4140200" y="3994150"/>
          <p14:tracePt t="19621" x="4114800" y="3968750"/>
          <p14:tracePt t="19638" x="4108450" y="3962400"/>
          <p14:tracePt t="19655" x="4095750" y="3949700"/>
          <p14:tracePt t="19671" x="4057650" y="3924300"/>
          <p14:tracePt t="19687" x="4006850" y="3898900"/>
          <p14:tracePt t="19705" x="3949700" y="3879850"/>
          <p14:tracePt t="19721" x="3917950" y="3867150"/>
          <p14:tracePt t="19737" x="3898900" y="3860800"/>
          <p14:tracePt t="19755" x="3892550" y="3854450"/>
          <p14:tracePt t="19771" x="3886200" y="3848100"/>
          <p14:tracePt t="19788" x="3873500" y="3835400"/>
          <p14:tracePt t="19804" x="3867150" y="3835400"/>
          <p14:tracePt t="19821" x="3841750" y="3835400"/>
          <p14:tracePt t="19838" x="3803650" y="3835400"/>
          <p14:tracePt t="19854" x="3740150" y="3835400"/>
          <p14:tracePt t="19871" x="3702050" y="3835400"/>
          <p14:tracePt t="19887" x="3683000" y="3835400"/>
          <p14:tracePt t="19905" x="3676650" y="3848100"/>
          <p14:tracePt t="19921" x="3676650" y="3860800"/>
          <p14:tracePt t="19937" x="3676650" y="3873500"/>
          <p14:tracePt t="19955" x="3676650" y="3892550"/>
          <p14:tracePt t="19971" x="3683000" y="3892550"/>
          <p14:tracePt t="19988" x="3683000" y="3898900"/>
          <p14:tracePt t="20004" x="3689350" y="3905250"/>
          <p14:tracePt t="20021" x="3689350" y="3917950"/>
          <p14:tracePt t="20038" x="3695700" y="3917950"/>
          <p14:tracePt t="20341" x="3695700" y="3924300"/>
          <p14:tracePt t="20344" x="3689350" y="3924300"/>
          <p14:tracePt t="20355" x="3683000" y="3924300"/>
          <p14:tracePt t="20371" x="3676650" y="3930650"/>
          <p14:tracePt t="20387" x="3670300" y="3930650"/>
          <p14:tracePt t="22197" x="3670300" y="3937000"/>
          <p14:tracePt t="22201" x="3670300" y="3949700"/>
          <p14:tracePt t="22221" x="3670300" y="4006850"/>
          <p14:tracePt t="22237" x="3676650" y="4064000"/>
          <p14:tracePt t="22255" x="3695700" y="4114800"/>
          <p14:tracePt t="22271" x="3702050" y="4152900"/>
          <p14:tracePt t="22288" x="3708400" y="4171950"/>
          <p14:tracePt t="22304" x="3708400" y="4184650"/>
          <p14:tracePt t="22321" x="3714750" y="4184650"/>
          <p14:tracePt t="23368" x="3708400" y="4184650"/>
          <p14:tracePt t="23376" x="3702050" y="4184650"/>
          <p14:tracePt t="23388" x="3689350" y="4184650"/>
          <p14:tracePt t="23404" x="3676650" y="4184650"/>
          <p14:tracePt t="23421" x="3657600" y="4184650"/>
          <p14:tracePt t="23438" x="3638550" y="4184650"/>
          <p14:tracePt t="23455" x="3600450" y="4191000"/>
          <p14:tracePt t="23471" x="3549650" y="4191000"/>
          <p14:tracePt t="23488" x="3511550" y="4191000"/>
          <p14:tracePt t="23504" x="3479800" y="4191000"/>
          <p14:tracePt t="23521" x="3435350" y="4197350"/>
          <p14:tracePt t="23538" x="3384550" y="4197350"/>
          <p14:tracePt t="23554" x="3352800" y="4197350"/>
          <p14:tracePt t="23571" x="3314700" y="4197350"/>
          <p14:tracePt t="23588" x="3289300" y="4197350"/>
          <p14:tracePt t="23605" x="3257550" y="4203700"/>
          <p14:tracePt t="23621" x="3213100" y="4210050"/>
          <p14:tracePt t="23638" x="3149600" y="4222750"/>
          <p14:tracePt t="23655" x="3086100" y="4229100"/>
          <p14:tracePt t="23671" x="3048000" y="4241800"/>
          <p14:tracePt t="23688" x="3028950" y="4241800"/>
          <p14:tracePt t="23705" x="3009900" y="4248150"/>
          <p14:tracePt t="23721" x="2990850" y="4254500"/>
          <p14:tracePt t="23738" x="2971800" y="4254500"/>
          <p14:tracePt t="23755" x="2946400" y="4267200"/>
          <p14:tracePt t="23771" x="2921000" y="4279900"/>
          <p14:tracePt t="23788" x="2889250" y="4292600"/>
          <p14:tracePt t="23804" x="2851150" y="4311650"/>
          <p14:tracePt t="23821" x="2806700" y="4330700"/>
          <p14:tracePt t="23838" x="2781300" y="4343400"/>
          <p14:tracePt t="23855" x="2762250" y="4356100"/>
          <p14:tracePt t="23871" x="2755900" y="4362450"/>
          <p14:tracePt t="23888" x="2743200" y="4368800"/>
          <p14:tracePt t="23904" x="2730500" y="4381500"/>
          <p14:tracePt t="23921" x="2724150" y="4394200"/>
          <p14:tracePt t="23938" x="2717800" y="4406900"/>
          <p14:tracePt t="23955" x="2717800" y="4413250"/>
          <p14:tracePt t="23971" x="2711450" y="4419600"/>
          <p14:tracePt t="23988" x="2705100" y="4425950"/>
          <p14:tracePt t="24005" x="2698750" y="4438650"/>
          <p14:tracePt t="24021" x="2698750" y="4445000"/>
          <p14:tracePt t="24038" x="2692400" y="4445000"/>
          <p14:tracePt t="24055" x="2692400" y="4451350"/>
          <p14:tracePt t="24071" x="2692400" y="4457700"/>
          <p14:tracePt t="24088" x="2686050" y="4464050"/>
          <p14:tracePt t="24105" x="2679700" y="4470400"/>
          <p14:tracePt t="24121" x="2673350" y="4489450"/>
          <p14:tracePt t="24138" x="2667000" y="4495800"/>
          <p14:tracePt t="24154" x="2667000" y="4502150"/>
          <p14:tracePt t="24171" x="2660650" y="4514850"/>
          <p14:tracePt t="24188" x="2654300" y="4527550"/>
          <p14:tracePt t="24204" x="2647950" y="4546600"/>
          <p14:tracePt t="24221" x="2647950" y="4565650"/>
          <p14:tracePt t="24238" x="2647950" y="4597400"/>
          <p14:tracePt t="24255" x="2647950" y="4622800"/>
          <p14:tracePt t="24271" x="2647950" y="4660900"/>
          <p14:tracePt t="24288" x="2647950" y="4699000"/>
          <p14:tracePt t="24304" x="2647950" y="4718050"/>
          <p14:tracePt t="24321" x="2647950" y="4756150"/>
          <p14:tracePt t="24338" x="2660650" y="4794250"/>
          <p14:tracePt t="24355" x="2667000" y="4813300"/>
          <p14:tracePt t="24371" x="2673350" y="4832350"/>
          <p14:tracePt t="24389" x="2679700" y="4851400"/>
          <p14:tracePt t="24406" x="2686050" y="4864100"/>
          <p14:tracePt t="24422" x="2698750" y="4883150"/>
          <p14:tracePt t="24440" x="2711450" y="4895850"/>
          <p14:tracePt t="24456" x="2711450" y="4908550"/>
          <p14:tracePt t="24471" x="2711450" y="4914900"/>
          <p14:tracePt t="24488" x="2717800" y="4921250"/>
          <p14:tracePt t="24506" x="2724150" y="4940300"/>
          <p14:tracePt t="24521" x="2724150" y="4959350"/>
          <p14:tracePt t="24538" x="2736850" y="4978400"/>
          <p14:tracePt t="24555" x="2743200" y="4997450"/>
          <p14:tracePt t="24571" x="2743200" y="5016500"/>
          <p14:tracePt t="24588" x="2749550" y="5022850"/>
          <p14:tracePt t="24605" x="2749550" y="5035550"/>
          <p14:tracePt t="24621" x="2755900" y="5048250"/>
          <p14:tracePt t="24638" x="2762250" y="5054600"/>
          <p14:tracePt t="24655" x="2768600" y="5060950"/>
          <p14:tracePt t="24675" x="2768600" y="5067300"/>
          <p14:tracePt t="24715" x="2774950" y="5067300"/>
          <p14:tracePt t="24729" x="2774950" y="5073650"/>
          <p14:tracePt t="24736" x="2781300" y="5073650"/>
          <p14:tracePt t="24746" x="2781300" y="5080000"/>
          <p14:tracePt t="24755" x="2787650" y="5080000"/>
          <p14:tracePt t="24771" x="2787650" y="5086350"/>
          <p14:tracePt t="24788" x="2800350" y="5099050"/>
          <p14:tracePt t="24805" x="2819400" y="5118100"/>
          <p14:tracePt t="24821" x="2838450" y="5130800"/>
          <p14:tracePt t="24838" x="2863850" y="5156200"/>
          <p14:tracePt t="24854" x="2882900" y="5168900"/>
          <p14:tracePt t="24871" x="2895600" y="5181600"/>
          <p14:tracePt t="24888" x="2914650" y="5194300"/>
          <p14:tracePt t="24904" x="2946400" y="5207000"/>
          <p14:tracePt t="24921" x="2990850" y="5232400"/>
          <p14:tracePt t="24938" x="3048000" y="5257800"/>
          <p14:tracePt t="24955" x="3092450" y="5276850"/>
          <p14:tracePt t="24971" x="3124200" y="5295900"/>
          <p14:tracePt t="24989" x="3149600" y="5302250"/>
          <p14:tracePt t="25004" x="3162300" y="5308600"/>
          <p14:tracePt t="25021" x="3175000" y="5314950"/>
          <p14:tracePt t="25038" x="3194050" y="5321300"/>
          <p14:tracePt t="25055" x="3219450" y="5327650"/>
          <p14:tracePt t="25071" x="3251200" y="5334000"/>
          <p14:tracePt t="25088" x="3276600" y="5346700"/>
          <p14:tracePt t="25104" x="3295650" y="5353050"/>
          <p14:tracePt t="25121" x="3333750" y="5372100"/>
          <p14:tracePt t="25138" x="3390900" y="5378450"/>
          <p14:tracePt t="25155" x="3441700" y="5384800"/>
          <p14:tracePt t="25171" x="3505200" y="5384800"/>
          <p14:tracePt t="25188" x="3575050" y="5391150"/>
          <p14:tracePt t="25205" x="3632200" y="5391150"/>
          <p14:tracePt t="25221" x="3683000" y="5397500"/>
          <p14:tracePt t="25238" x="3727450" y="5403850"/>
          <p14:tracePt t="25254" x="3765550" y="5403850"/>
          <p14:tracePt t="25271" x="3829050" y="5403850"/>
          <p14:tracePt t="25288" x="3873500" y="5410200"/>
          <p14:tracePt t="25305" x="3911600" y="5416550"/>
          <p14:tracePt t="25321" x="3943350" y="5416550"/>
          <p14:tracePt t="25338" x="3975100" y="5416550"/>
          <p14:tracePt t="25355" x="4000500" y="5416550"/>
          <p14:tracePt t="25371" x="4032250" y="5416550"/>
          <p14:tracePt t="25388" x="4070350" y="5422900"/>
          <p14:tracePt t="25404" x="4102100" y="5422900"/>
          <p14:tracePt t="25421" x="4140200" y="5422900"/>
          <p14:tracePt t="25438" x="4171950" y="5422900"/>
          <p14:tracePt t="25455" x="4197350" y="5422900"/>
          <p14:tracePt t="25471" x="4222750" y="5429250"/>
          <p14:tracePt t="25488" x="4248150" y="5429250"/>
          <p14:tracePt t="25504" x="4260850" y="5429250"/>
          <p14:tracePt t="25521" x="4286250" y="5429250"/>
          <p14:tracePt t="25538" x="4311650" y="5429250"/>
          <p14:tracePt t="25554" x="4343400" y="5429250"/>
          <p14:tracePt t="25571" x="4381500" y="5429250"/>
          <p14:tracePt t="25588" x="4413250" y="5429250"/>
          <p14:tracePt t="25605" x="4445000" y="5429250"/>
          <p14:tracePt t="25621" x="4476750" y="5429250"/>
          <p14:tracePt t="25638" x="4514850" y="5429250"/>
          <p14:tracePt t="25654" x="4546600" y="5422900"/>
          <p14:tracePt t="25671" x="4591050" y="5422900"/>
          <p14:tracePt t="25688" x="4641850" y="5410200"/>
          <p14:tracePt t="25704" x="4692650" y="5403850"/>
          <p14:tracePt t="25721" x="4768850" y="5397500"/>
          <p14:tracePt t="25738" x="4845050" y="5384800"/>
          <p14:tracePt t="25754" x="4902200" y="5372100"/>
          <p14:tracePt t="25771" x="4953000" y="5365750"/>
          <p14:tracePt t="25788" x="4997450" y="5359400"/>
          <p14:tracePt t="25805" x="5048250" y="5353050"/>
          <p14:tracePt t="25821" x="5092700" y="5340350"/>
          <p14:tracePt t="25838" x="5156200" y="5321300"/>
          <p14:tracePt t="25855" x="5213350" y="5302250"/>
          <p14:tracePt t="25871" x="5270500" y="5283200"/>
          <p14:tracePt t="25888" x="5302250" y="5276850"/>
          <p14:tracePt t="25905" x="5314950" y="5270500"/>
          <p14:tracePt t="25921" x="5327650" y="5270500"/>
          <p14:tracePt t="25938" x="5346700" y="5264150"/>
          <p14:tracePt t="25954" x="5365750" y="5251450"/>
          <p14:tracePt t="25971" x="5397500" y="5238750"/>
          <p14:tracePt t="25989" x="5429250" y="5219700"/>
          <p14:tracePt t="26004" x="5454650" y="5213350"/>
          <p14:tracePt t="26021" x="5480050" y="5200650"/>
          <p14:tracePt t="26038" x="5492750" y="5194300"/>
          <p14:tracePt t="26055" x="5505450" y="5187950"/>
          <p14:tracePt t="26071" x="5518150" y="5175250"/>
          <p14:tracePt t="26088" x="5530850" y="5162550"/>
          <p14:tracePt t="26105" x="5543550" y="5143500"/>
          <p14:tracePt t="26121" x="5556250" y="5130800"/>
          <p14:tracePt t="26138" x="5575300" y="5105400"/>
          <p14:tracePt t="26155" x="5588000" y="5086350"/>
          <p14:tracePt t="26171" x="5600700" y="5067300"/>
          <p14:tracePt t="26188" x="5607050" y="5048250"/>
          <p14:tracePt t="26205" x="5607050" y="5035550"/>
          <p14:tracePt t="26221" x="5607050" y="5016500"/>
          <p14:tracePt t="26238" x="5607050" y="4984750"/>
          <p14:tracePt t="26255" x="5607050" y="4953000"/>
          <p14:tracePt t="26271" x="5600700" y="4914900"/>
          <p14:tracePt t="26288" x="5588000" y="4883150"/>
          <p14:tracePt t="26304" x="5575300" y="4857750"/>
          <p14:tracePt t="26321" x="5562600" y="4832350"/>
          <p14:tracePt t="26338" x="5543550" y="4806950"/>
          <p14:tracePt t="26355" x="5530850" y="4781550"/>
          <p14:tracePt t="26372" x="5511800" y="4749800"/>
          <p14:tracePt t="26388" x="5492750" y="4730750"/>
          <p14:tracePt t="26405" x="5480050" y="4711700"/>
          <p14:tracePt t="26422" x="5467350" y="4705350"/>
          <p14:tracePt t="26438" x="5441950" y="4692650"/>
          <p14:tracePt t="26454" x="5416550" y="4679950"/>
          <p14:tracePt t="26471" x="5391150" y="4673600"/>
          <p14:tracePt t="26488" x="5365750" y="4660900"/>
          <p14:tracePt t="26505" x="5334000" y="4654550"/>
          <p14:tracePt t="26521" x="5276850" y="4641850"/>
          <p14:tracePt t="26538" x="5187950" y="4629150"/>
          <p14:tracePt t="26555" x="5111750" y="4622800"/>
          <p14:tracePt t="26571" x="5060950" y="4616450"/>
          <p14:tracePt t="26588" x="5010150" y="4610100"/>
          <p14:tracePt t="26605" x="4965700" y="4610100"/>
          <p14:tracePt t="26621" x="4908550" y="4610100"/>
          <p14:tracePt t="26638" x="4819650" y="4610100"/>
          <p14:tracePt t="26654" x="4743450" y="4610100"/>
          <p14:tracePt t="26671" x="4654550" y="4610100"/>
          <p14:tracePt t="26688" x="4584700" y="4610100"/>
          <p14:tracePt t="26704" x="4546600" y="4597400"/>
          <p14:tracePt t="26722" x="4514850" y="4597400"/>
          <p14:tracePt t="26738" x="4489450" y="4597400"/>
          <p14:tracePt t="26755" x="4451350" y="4591050"/>
          <p14:tracePt t="26771" x="4419600" y="4591050"/>
          <p14:tracePt t="26788" x="4356100" y="4584700"/>
          <p14:tracePt t="26804" x="4286250" y="4578350"/>
          <p14:tracePt t="26821" x="4191000" y="4572000"/>
          <p14:tracePt t="26838" x="4108450" y="4572000"/>
          <p14:tracePt t="26855" x="4057650" y="4572000"/>
          <p14:tracePt t="26871" x="4019550" y="4572000"/>
          <p14:tracePt t="26888" x="3987800" y="4572000"/>
          <p14:tracePt t="26904" x="3968750" y="4572000"/>
          <p14:tracePt t="26921" x="3924300" y="4584700"/>
          <p14:tracePt t="26938" x="3892550" y="4584700"/>
          <p14:tracePt t="26955" x="3879850" y="4591050"/>
          <p14:tracePt t="26978" x="3873500" y="4591050"/>
          <p14:tracePt t="26988" x="3867150" y="4591050"/>
          <p14:tracePt t="27004" x="3835400" y="4591050"/>
          <p14:tracePt t="27021" x="3759200" y="4591050"/>
          <p14:tracePt t="27038" x="3740150" y="4591050"/>
          <p14:tracePt t="27674" x="3746500" y="4591050"/>
          <p14:tracePt t="27687" x="3752850" y="4591050"/>
          <p14:tracePt t="33331" x="3759200" y="4591050"/>
          <p14:tracePt t="33336" x="3765550" y="4591050"/>
          <p14:tracePt t="33355" x="3771900" y="4584700"/>
          <p14:tracePt t="33371" x="3784600" y="4578350"/>
          <p14:tracePt t="33388" x="3790950" y="4572000"/>
          <p14:tracePt t="33774" x="3784600" y="4572000"/>
          <p14:tracePt t="33905" x="3778250" y="4572000"/>
          <p14:tracePt t="33912" x="3778250" y="4578350"/>
          <p14:tracePt t="33921" x="3771900" y="4584700"/>
          <p14:tracePt t="33937" x="3765550" y="4584700"/>
          <p14:tracePt t="33955" x="3765550" y="4591050"/>
          <p14:tracePt t="34257" x="3759200" y="4591050"/>
          <p14:tracePt t="34262" x="3752850" y="4597400"/>
          <p14:tracePt t="34271" x="3746500" y="4597400"/>
          <p14:tracePt t="34289" x="3746500" y="4603750"/>
          <p14:tracePt t="34305" x="3733800" y="4610100"/>
          <p14:tracePt t="34321" x="3727450" y="4616450"/>
          <p14:tracePt t="34503" x="3733800" y="4616450"/>
          <p14:tracePt t="34506" x="3740150" y="4610100"/>
          <p14:tracePt t="34521" x="3797300" y="4597400"/>
          <p14:tracePt t="34538" x="3930650" y="4565650"/>
          <p14:tracePt t="34555" x="4095750" y="4546600"/>
          <p14:tracePt t="34571" x="4318000" y="4527550"/>
          <p14:tracePt t="34588" x="4489450" y="4508500"/>
          <p14:tracePt t="34605" x="4578350" y="4425950"/>
          <p14:tracePt t="34622" x="4603750" y="4349750"/>
          <p14:tracePt t="34933" x="4610100" y="4349750"/>
          <p14:tracePt t="34936" x="4610100" y="4356100"/>
          <p14:tracePt t="34971" x="4629150" y="4457700"/>
          <p14:tracePt t="34988" x="4629150" y="4464050"/>
          <p14:tracePt t="35021" x="4635500" y="4464050"/>
          <p14:tracePt t="35097" x="4641850" y="4470400"/>
          <p14:tracePt t="35102" x="4641850" y="4476750"/>
          <p14:tracePt t="35109" x="4641850" y="4483100"/>
          <p14:tracePt t="35122" x="4641850" y="4489450"/>
          <p14:tracePt t="35138" x="4641850" y="4514850"/>
          <p14:tracePt t="35155" x="4654550" y="4540250"/>
          <p14:tracePt t="35172" x="4667250" y="4572000"/>
          <p14:tracePt t="35188" x="4686300" y="4597400"/>
          <p14:tracePt t="35205" x="4705350" y="4622800"/>
          <p14:tracePt t="35221" x="4730750" y="4641850"/>
          <p14:tracePt t="35238" x="4762500" y="4654550"/>
          <p14:tracePt t="35255" x="4819650" y="4679950"/>
          <p14:tracePt t="35271" x="4889500" y="4705350"/>
          <p14:tracePt t="35288" x="5010150" y="4724400"/>
          <p14:tracePt t="35305" x="5124450" y="4737100"/>
          <p14:tracePt t="35321" x="5207000" y="4737100"/>
          <p14:tracePt t="35338" x="5283200" y="4737100"/>
          <p14:tracePt t="35355" x="5353050" y="4737100"/>
          <p14:tracePt t="35371" x="5397500" y="4724400"/>
          <p14:tracePt t="35388" x="5486400" y="4692650"/>
          <p14:tracePt t="35405" x="5575300" y="4660900"/>
          <p14:tracePt t="35421" x="5632450" y="4629150"/>
          <p14:tracePt t="35438" x="5708650" y="4578350"/>
          <p14:tracePt t="35454" x="5753100" y="4540250"/>
          <p14:tracePt t="35471" x="5778500" y="4514850"/>
          <p14:tracePt t="35488" x="5791200" y="4495800"/>
          <p14:tracePt t="35576" x="5791200" y="4489450"/>
          <p14:tracePt t="35580" x="5797550" y="4489450"/>
          <p14:tracePt t="35581" x="5797550" y="4483100"/>
          <p14:tracePt t="35588" x="5803900" y="4476750"/>
          <p14:tracePt t="35605" x="5810250" y="4451350"/>
          <p14:tracePt t="35622" x="5816600" y="4445000"/>
          <p14:tracePt t="35638" x="5822950" y="4425950"/>
          <p14:tracePt t="35655" x="5829300" y="4419600"/>
          <p14:tracePt t="35671" x="5829300" y="4413250"/>
          <p14:tracePt t="35688" x="5835650" y="4394200"/>
          <p14:tracePt t="35705" x="5835650" y="4375150"/>
          <p14:tracePt t="35722" x="5842000" y="4368800"/>
          <p14:tracePt t="35738" x="5842000" y="4362450"/>
          <p14:tracePt t="35802" x="5842000" y="4356100"/>
          <p14:tracePt t="35804" x="5842000" y="4349750"/>
          <p14:tracePt t="35822" x="5854700" y="4337050"/>
          <p14:tracePt t="35838" x="5854700" y="4324350"/>
          <p14:tracePt t="36540" x="5854700" y="4318000"/>
          <p14:tracePt t="36544" x="5861050" y="4311650"/>
          <p14:tracePt t="36555" x="5861050" y="4292600"/>
          <p14:tracePt t="36572" x="5861050" y="4279900"/>
          <p14:tracePt t="36592" x="5867400" y="4279900"/>
          <p14:tracePt t="36614" x="5867400" y="42735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D96F9-43C9-7AE8-F568-E8130756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Térmico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AA3A64B9-2C44-9D72-5405-1D419A6AA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2" y="1690688"/>
            <a:ext cx="6483396" cy="4351338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7F35B8B-1530-6EDA-EFD5-C35028FD7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44" y="1108747"/>
            <a:ext cx="6332906" cy="65473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E5D955-E0B6-F1DF-0322-D443A4AF0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1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9"/>
    </mc:Choice>
    <mc:Fallback xmlns="">
      <p:transition spd="slow" advTm="2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3" x="5867400" y="4267200"/>
          <p14:tracePt t="299" x="5873750" y="4267200"/>
          <p14:tracePt t="303" x="5873750" y="4260850"/>
          <p14:tracePt t="320" x="5873750" y="4254500"/>
          <p14:tracePt t="712" x="5873750" y="4248150"/>
          <p14:tracePt t="716" x="5880100" y="4241800"/>
          <p14:tracePt t="736" x="5886450" y="4229100"/>
          <p14:tracePt t="753" x="5892800" y="4222750"/>
          <p14:tracePt t="769" x="5899150" y="4210050"/>
          <p14:tracePt t="786" x="5911850" y="4191000"/>
          <p14:tracePt t="803" x="5937250" y="4165600"/>
          <p14:tracePt t="820" x="5981700" y="4102100"/>
          <p14:tracePt t="836" x="6026150" y="4051300"/>
          <p14:tracePt t="853" x="6127750" y="3956050"/>
          <p14:tracePt t="870" x="6292850" y="3854450"/>
          <p14:tracePt t="886" x="6400800" y="3797300"/>
          <p14:tracePt t="903" x="6546850" y="3740150"/>
          <p14:tracePt t="920" x="6623050" y="3708400"/>
          <p14:tracePt t="936" x="6648450" y="3689350"/>
          <p14:tracePt t="953" x="6648450" y="3683000"/>
          <p14:tracePt t="1511" x="6654800" y="3683000"/>
          <p14:tracePt t="1514" x="6648450" y="3683000"/>
          <p14:tracePt t="1536" x="6667500" y="3683000"/>
          <p14:tracePt t="1553" x="6673850" y="3683000"/>
          <p14:tracePt t="1570" x="6680200" y="3683000"/>
          <p14:tracePt t="1586" x="6686550" y="3683000"/>
          <p14:tracePt t="1604" x="6705600" y="3683000"/>
          <p14:tracePt t="1619" x="6711950" y="3689350"/>
          <p14:tracePt t="1636" x="6718300" y="3695700"/>
          <p14:tracePt t="1747" x="6718300" y="3689350"/>
          <p14:tracePt t="1750" x="6724650" y="3689350"/>
          <p14:tracePt t="1753" x="6724650" y="3683000"/>
          <p14:tracePt t="1770" x="6737350" y="3657600"/>
          <p14:tracePt t="1786" x="6750050" y="3644900"/>
          <p14:tracePt t="1803" x="6750050" y="3638550"/>
          <p14:tracePt t="2702" x="6750050" y="3632200"/>
          <p14:tracePt t="2707" x="6750050" y="3625850"/>
          <p14:tracePt t="2720" x="6692900" y="3600450"/>
          <p14:tracePt t="2736" x="6597650" y="3549650"/>
          <p14:tracePt t="2753" x="6496050" y="3454400"/>
          <p14:tracePt t="2769" x="6343650" y="3333750"/>
          <p14:tracePt t="2786" x="6108700" y="3206750"/>
          <p14:tracePt t="2803" x="5886450" y="3111500"/>
          <p14:tracePt t="2819" x="5759450" y="3067050"/>
          <p14:tracePt t="2836" x="5683250" y="3028950"/>
          <p14:tracePt t="2853" x="5626100" y="2971800"/>
          <p14:tracePt t="2869" x="5594350" y="2946400"/>
          <p14:tracePt t="2886" x="5594350" y="2940050"/>
          <p14:tracePt t="3432" x="5588000" y="2940050"/>
          <p14:tracePt t="3437" x="5588000" y="2933700"/>
          <p14:tracePt t="3453" x="5568950" y="2927350"/>
          <p14:tracePt t="3469" x="5556250" y="2927350"/>
          <p14:tracePt t="3487" x="5543550" y="2927350"/>
          <p14:tracePt t="3503" x="5530850" y="2927350"/>
          <p14:tracePt t="3520" x="5524500" y="2927350"/>
          <p14:tracePt t="3662" x="5518150" y="2927350"/>
          <p14:tracePt t="3706" x="5511800" y="2927350"/>
          <p14:tracePt t="3775" x="5505450" y="2927350"/>
          <p14:tracePt t="6840" x="5505450" y="2921000"/>
          <p14:tracePt t="6843" x="5505450" y="2914650"/>
          <p14:tracePt t="6853" x="5505450" y="2908300"/>
          <p14:tracePt t="6869" x="5499100" y="2889250"/>
          <p14:tracePt t="6886" x="5499100" y="2876550"/>
          <p14:tracePt t="6903" x="5499100" y="2863850"/>
          <p14:tracePt t="6920" x="5492750" y="2844800"/>
          <p14:tracePt t="6937" x="5492750" y="2825750"/>
          <p14:tracePt t="6953" x="5492750" y="2813050"/>
          <p14:tracePt t="6970" x="5492750" y="2800350"/>
          <p14:tracePt t="6987" x="5486400" y="2781300"/>
          <p14:tracePt t="7003" x="5480050" y="2762250"/>
          <p14:tracePt t="7020" x="5480050" y="2743200"/>
          <p14:tracePt t="7037" x="5480050" y="2724150"/>
          <p14:tracePt t="7053" x="5480050" y="2717800"/>
          <p14:tracePt t="7069" x="5473700" y="2692400"/>
          <p14:tracePt t="7086" x="5473700" y="2667000"/>
          <p14:tracePt t="7103" x="5467350" y="2641600"/>
          <p14:tracePt t="7120" x="5461000" y="2616200"/>
          <p14:tracePt t="7136" x="5454650" y="2597150"/>
          <p14:tracePt t="7153" x="5454650" y="2578100"/>
          <p14:tracePt t="7170" x="5454650" y="2571750"/>
          <p14:tracePt t="7186" x="5448300" y="2559050"/>
          <p14:tracePt t="7203" x="5441950" y="2540000"/>
          <p14:tracePt t="7220" x="5435600" y="2514600"/>
          <p14:tracePt t="7237" x="5422900" y="2495550"/>
          <p14:tracePt t="7253" x="5416550" y="2470150"/>
          <p14:tracePt t="7270" x="5397500" y="2457450"/>
          <p14:tracePt t="7316" x="5397500" y="2451100"/>
          <p14:tracePt t="7322" x="5397500" y="2444750"/>
          <p14:tracePt t="7336" x="5378450" y="2438400"/>
          <p14:tracePt t="7353" x="5359400" y="2419350"/>
          <p14:tracePt t="7369" x="5340350" y="2406650"/>
          <p14:tracePt t="7386" x="5314950" y="2393950"/>
          <p14:tracePt t="7403" x="5289550" y="2387600"/>
          <p14:tracePt t="7420" x="5264150" y="2374900"/>
          <p14:tracePt t="7436" x="5226050" y="2368550"/>
          <p14:tracePt t="7453" x="5194300" y="2362200"/>
          <p14:tracePt t="7470" x="5149850" y="2362200"/>
          <p14:tracePt t="7486" x="5124450" y="2362200"/>
          <p14:tracePt t="7503" x="5080000" y="2362200"/>
          <p14:tracePt t="7520" x="5029200" y="2362200"/>
          <p14:tracePt t="7536" x="4984750" y="2374900"/>
          <p14:tracePt t="7553" x="4927600" y="2393950"/>
          <p14:tracePt t="7570" x="4864100" y="2406650"/>
          <p14:tracePt t="7587" x="4819650" y="2419350"/>
          <p14:tracePt t="7603" x="4756150" y="2438400"/>
          <p14:tracePt t="7620" x="4699000" y="2457450"/>
          <p14:tracePt t="7636" x="4660900" y="2476500"/>
          <p14:tracePt t="7653" x="4616450" y="2495550"/>
          <p14:tracePt t="7669" x="4578350" y="2514600"/>
          <p14:tracePt t="7686" x="4527550" y="2533650"/>
          <p14:tracePt t="7703" x="4476750" y="2559050"/>
          <p14:tracePt t="7720" x="4432300" y="2578100"/>
          <p14:tracePt t="7736" x="4406900" y="2597150"/>
          <p14:tracePt t="7753" x="4381500" y="2616200"/>
          <p14:tracePt t="7770" x="4356100" y="2628900"/>
          <p14:tracePt t="7786" x="4337050" y="2641600"/>
          <p14:tracePt t="7803" x="4305300" y="2667000"/>
          <p14:tracePt t="7819" x="4286250" y="2686050"/>
          <p14:tracePt t="7837" x="4267200" y="2705100"/>
          <p14:tracePt t="7853" x="4241800" y="2736850"/>
          <p14:tracePt t="7870" x="4216400" y="2755900"/>
          <p14:tracePt t="7886" x="4191000" y="2794000"/>
          <p14:tracePt t="7903" x="4171950" y="2832100"/>
          <p14:tracePt t="7920" x="4159250" y="2851150"/>
          <p14:tracePt t="7936" x="4140200" y="2882900"/>
          <p14:tracePt t="7954" x="4127500" y="2921000"/>
          <p14:tracePt t="7970" x="4108450" y="2965450"/>
          <p14:tracePt t="7987" x="4089400" y="3009900"/>
          <p14:tracePt t="8003" x="4076700" y="3060700"/>
          <p14:tracePt t="8020" x="4064000" y="3117850"/>
          <p14:tracePt t="8036" x="4044950" y="3181350"/>
          <p14:tracePt t="8053" x="4038600" y="3238500"/>
          <p14:tracePt t="8069" x="4025900" y="3282950"/>
          <p14:tracePt t="8086" x="4013200" y="3340100"/>
          <p14:tracePt t="8103" x="4000500" y="3409950"/>
          <p14:tracePt t="8119" x="3994150" y="3454400"/>
          <p14:tracePt t="8136" x="3981450" y="3505200"/>
          <p14:tracePt t="8153" x="3962400" y="3575050"/>
          <p14:tracePt t="8170" x="3949700" y="3632200"/>
          <p14:tracePt t="8186" x="3930650" y="3714750"/>
          <p14:tracePt t="8203" x="3905250" y="3790950"/>
          <p14:tracePt t="8220" x="3886200" y="3854450"/>
          <p14:tracePt t="8237" x="3854450" y="3924300"/>
          <p14:tracePt t="8253" x="3829050" y="3981450"/>
          <p14:tracePt t="8270" x="3810000" y="4019550"/>
          <p14:tracePt t="8286" x="3797300" y="4064000"/>
          <p14:tracePt t="8303" x="3784600" y="4133850"/>
          <p14:tracePt t="8320" x="3784600" y="4184650"/>
          <p14:tracePt t="8336" x="3784600" y="4241800"/>
          <p14:tracePt t="8353" x="3803650" y="4298950"/>
          <p14:tracePt t="8370" x="3822700" y="4343400"/>
          <p14:tracePt t="8386" x="3860800" y="4400550"/>
          <p14:tracePt t="8403" x="3898900" y="4457700"/>
          <p14:tracePt t="8419" x="3924300" y="4508500"/>
          <p14:tracePt t="8436" x="3987800" y="4578350"/>
          <p14:tracePt t="8454" x="4070350" y="4667250"/>
          <p14:tracePt t="8470" x="4159250" y="4743450"/>
          <p14:tracePt t="8486" x="4273550" y="4819650"/>
          <p14:tracePt t="8503" x="4419600" y="4895850"/>
          <p14:tracePt t="8520" x="4527550" y="4946650"/>
          <p14:tracePt t="8536" x="4673600" y="4984750"/>
          <p14:tracePt t="8553" x="4826000" y="5022850"/>
          <p14:tracePt t="8570" x="4933950" y="5041900"/>
          <p14:tracePt t="8586" x="5010150" y="5041900"/>
          <p14:tracePt t="8603" x="5105400" y="5048250"/>
          <p14:tracePt t="8619" x="5251450" y="5048250"/>
          <p14:tracePt t="8636" x="5568950" y="5029200"/>
          <p14:tracePt t="8653" x="5924550" y="4997450"/>
          <p14:tracePt t="8669" x="6115050" y="4978400"/>
          <p14:tracePt t="8686" x="6223000" y="4946650"/>
          <p14:tracePt t="8703" x="6242050" y="4908550"/>
          <p14:tracePt t="8720" x="6261100" y="4832350"/>
          <p14:tracePt t="8736" x="6292850" y="4724400"/>
          <p14:tracePt t="8753" x="6356350" y="4597400"/>
          <p14:tracePt t="8770" x="6413500" y="4489450"/>
          <p14:tracePt t="8786" x="6470650" y="4387850"/>
          <p14:tracePt t="8803" x="6496050" y="4298950"/>
          <p14:tracePt t="8819" x="6508750" y="4241800"/>
          <p14:tracePt t="8836" x="6515100" y="4191000"/>
          <p14:tracePt t="8853" x="6521450" y="4140200"/>
          <p14:tracePt t="8870" x="6527800" y="4089400"/>
          <p14:tracePt t="8886" x="6534150" y="4006850"/>
          <p14:tracePt t="8903" x="6540500" y="3898900"/>
          <p14:tracePt t="8920" x="6540500" y="3816350"/>
          <p14:tracePt t="8936" x="6540500" y="3752850"/>
          <p14:tracePt t="8953" x="6540500" y="3727450"/>
          <p14:tracePt t="8970" x="6540500" y="3708400"/>
          <p14:tracePt t="8986" x="6540500" y="3676650"/>
          <p14:tracePt t="9003" x="6534150" y="3619500"/>
          <p14:tracePt t="9020" x="6515100" y="3536950"/>
          <p14:tracePt t="9036" x="6489700" y="3416300"/>
          <p14:tracePt t="9053" x="6445250" y="3295650"/>
          <p14:tracePt t="9070" x="6394450" y="3194050"/>
          <p14:tracePt t="9086" x="6330950" y="3098800"/>
          <p14:tracePt t="9103" x="6273800" y="3028950"/>
          <p14:tracePt t="9120" x="6248400" y="2997200"/>
          <p14:tracePt t="9137" x="6210300" y="2971800"/>
          <p14:tracePt t="9153" x="6140450" y="2940050"/>
          <p14:tracePt t="9170" x="6013450" y="2889250"/>
          <p14:tracePt t="9186" x="5873750" y="2838450"/>
          <p14:tracePt t="9203" x="5765800" y="2806700"/>
          <p14:tracePt t="9220" x="5695950" y="2794000"/>
          <p14:tracePt t="9236" x="5638800" y="2794000"/>
          <p14:tracePt t="9253" x="5511800" y="2794000"/>
          <p14:tracePt t="9270" x="5372100" y="2800350"/>
          <p14:tracePt t="9286" x="5207000" y="2825750"/>
          <p14:tracePt t="9304" x="5067300" y="2857500"/>
          <p14:tracePt t="9319" x="4965700" y="2876550"/>
          <p14:tracePt t="9336" x="4851400" y="2921000"/>
          <p14:tracePt t="9353" x="4768850" y="2959100"/>
          <p14:tracePt t="9370" x="4692650" y="3003550"/>
          <p14:tracePt t="9386" x="4591050" y="3067050"/>
          <p14:tracePt t="9403" x="4483100" y="3143250"/>
          <p14:tracePt t="9420" x="4400550" y="3206750"/>
          <p14:tracePt t="9436" x="4330700" y="3270250"/>
          <p14:tracePt t="9453" x="4273550" y="3327400"/>
          <p14:tracePt t="9470" x="4235450" y="3371850"/>
          <p14:tracePt t="9486" x="4197350" y="3441700"/>
          <p14:tracePt t="9503" x="4178300" y="3524250"/>
          <p14:tracePt t="9520" x="4159250" y="3594100"/>
          <p14:tracePt t="9536" x="4140200" y="3689350"/>
          <p14:tracePt t="9553" x="4127500" y="3784600"/>
          <p14:tracePt t="9570" x="4127500" y="3860800"/>
          <p14:tracePt t="9586" x="4140200" y="3956050"/>
          <p14:tracePt t="9603" x="4171950" y="4044950"/>
          <p14:tracePt t="9620" x="4210050" y="4114800"/>
          <p14:tracePt t="9636" x="4267200" y="4210050"/>
          <p14:tracePt t="9653" x="4343400" y="4305300"/>
          <p14:tracePt t="9670" x="4457700" y="4413250"/>
          <p14:tracePt t="9686" x="4629150" y="4521200"/>
          <p14:tracePt t="9703" x="4806950" y="4622800"/>
          <p14:tracePt t="9720" x="4946650" y="4686300"/>
          <p14:tracePt t="9736" x="5060950" y="4743450"/>
          <p14:tracePt t="9753" x="5181600" y="4768850"/>
          <p14:tracePt t="9770" x="5302250" y="4775200"/>
          <p14:tracePt t="9786" x="5499100" y="4756150"/>
          <p14:tracePt t="9803" x="5695950" y="4679950"/>
          <p14:tracePt t="9820" x="5810250" y="4616450"/>
          <p14:tracePt t="9836" x="5911850" y="4546600"/>
          <p14:tracePt t="9853" x="5969000" y="4483100"/>
          <p14:tracePt t="9870" x="6019800" y="4419600"/>
          <p14:tracePt t="9886" x="6064250" y="4305300"/>
          <p14:tracePt t="9903" x="6121400" y="4083050"/>
          <p14:tracePt t="9920" x="6153150" y="3879850"/>
          <p14:tracePt t="9936" x="6178550" y="3695700"/>
          <p14:tracePt t="9953" x="6184900" y="3556000"/>
          <p14:tracePt t="9970" x="6191250" y="3479800"/>
          <p14:tracePt t="9986" x="6191250" y="3384550"/>
          <p14:tracePt t="10003" x="6191250" y="3289300"/>
          <p14:tracePt t="10020" x="6184900" y="3232150"/>
          <p14:tracePt t="10037" x="6165850" y="3187700"/>
          <p14:tracePt t="10053" x="6134100" y="3155950"/>
          <p14:tracePt t="10070" x="6076950" y="3124200"/>
          <p14:tracePt t="10086" x="6019800" y="3117850"/>
          <p14:tracePt t="10103" x="5969000" y="3117850"/>
          <p14:tracePt t="10120" x="5930900" y="3117850"/>
          <p14:tracePt t="10136" x="5880100" y="3117850"/>
          <p14:tracePt t="10153" x="5848350" y="3124200"/>
          <p14:tracePt t="10169" x="5842000" y="3136900"/>
          <p14:tracePt t="10187" x="5829300" y="3136900"/>
          <p14:tracePt t="10203" x="5816600" y="3143250"/>
          <p14:tracePt t="10220" x="5797550" y="3155950"/>
          <p14:tracePt t="10236" x="5772150" y="3168650"/>
          <p14:tracePt t="10253" x="5746750" y="3175000"/>
          <p14:tracePt t="10270" x="5740400" y="3187700"/>
          <p14:tracePt t="10796" x="5740400" y="3181350"/>
          <p14:tracePt t="10798" x="5740400" y="3175000"/>
          <p14:tracePt t="10820" x="5734050" y="3028950"/>
          <p14:tracePt t="10837" x="5727700" y="30162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2264-977E-D39A-BEF0-622A8FF43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2616A-4D48-3191-DA31-F25AA7AD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Térmico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F9046E1-50E4-9188-6596-C192ABA09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2" y="1690688"/>
            <a:ext cx="6483396" cy="4351338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092FB1-55B4-915D-9733-C78334143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587" y="2262677"/>
            <a:ext cx="6012111" cy="31999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2169B2-2282-CBB1-AD63-EB2FA9BA0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44" y="1108747"/>
            <a:ext cx="6332906" cy="6547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E91363-E750-A824-1940-E7E9325B3DD8}"/>
              </a:ext>
            </a:extLst>
          </p:cNvPr>
          <p:cNvSpPr txBox="1"/>
          <p:nvPr/>
        </p:nvSpPr>
        <p:spPr>
          <a:xfrm>
            <a:off x="6449785" y="2719717"/>
            <a:ext cx="40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Calor Generado por acción del frenado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4373094-0224-59AE-CC71-9986FE6E4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3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7"/>
    </mc:Choice>
    <mc:Fallback xmlns="">
      <p:transition spd="slow" advTm="1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D96E8-2EBC-3D76-B8E2-CCD6DEA9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56128-3E90-BFEE-96F1-D29C2E93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Térmico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56AA86B-AA6D-E21B-F52A-AA64EEDA8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2" y="1690688"/>
            <a:ext cx="6483396" cy="4351338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06A677-E1E4-26E4-C93A-03DF878C5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2" y="1691984"/>
            <a:ext cx="4148275" cy="435133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879E865-F380-D115-6D8B-25D7095D0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44" y="1108747"/>
            <a:ext cx="6332906" cy="65473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802BA1D-66C9-AA1F-7857-839615BCD307}"/>
              </a:ext>
            </a:extLst>
          </p:cNvPr>
          <p:cNvSpPr txBox="1"/>
          <p:nvPr/>
        </p:nvSpPr>
        <p:spPr>
          <a:xfrm>
            <a:off x="6449785" y="2719717"/>
            <a:ext cx="40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Radiación del calor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031D60-30C8-439D-B364-4DD5A6517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3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95"/>
    </mc:Choice>
    <mc:Fallback xmlns="">
      <p:transition spd="slow" advTm="21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80" x="5721350" y="3016250"/>
          <p14:tracePt t="10484" x="5715000" y="3016250"/>
          <p14:tracePt t="10510" x="5575300" y="3041650"/>
          <p14:tracePt t="10526" x="5422900" y="3073400"/>
          <p14:tracePt t="11098" x="5422900" y="3079750"/>
          <p14:tracePt t="11112" x="5435600" y="3105150"/>
          <p14:tracePt t="11115" x="5448300" y="3124200"/>
          <p14:tracePt t="11127" x="5448300" y="3130550"/>
          <p14:tracePt t="11143" x="5461000" y="3149600"/>
          <p14:tracePt t="11160" x="5473700" y="3200400"/>
          <p14:tracePt t="11176" x="5480050" y="3270250"/>
          <p14:tracePt t="11193" x="5505450" y="3378200"/>
          <p14:tracePt t="11210" x="5537200" y="3467100"/>
          <p14:tracePt t="11226" x="5594350" y="3556000"/>
          <p14:tracePt t="11243" x="5664200" y="3657600"/>
          <p14:tracePt t="11260" x="5727700" y="3708400"/>
          <p14:tracePt t="11276" x="5816600" y="3784600"/>
          <p14:tracePt t="11293" x="5911850" y="3848100"/>
          <p14:tracePt t="11310" x="5994400" y="3905250"/>
          <p14:tracePt t="11326" x="6083300" y="3943350"/>
          <p14:tracePt t="11343" x="6267450" y="3987800"/>
          <p14:tracePt t="11359" x="6457950" y="4025900"/>
          <p14:tracePt t="11376" x="6705600" y="4070350"/>
          <p14:tracePt t="11394" x="6915150" y="4102100"/>
          <p14:tracePt t="11409" x="7086600" y="4133850"/>
          <p14:tracePt t="11426" x="7270750" y="4159250"/>
          <p14:tracePt t="11443" x="7410450" y="4171950"/>
          <p14:tracePt t="11459" x="7556500" y="4171950"/>
          <p14:tracePt t="11476" x="7753350" y="4171950"/>
          <p14:tracePt t="11493" x="7912100" y="4146550"/>
          <p14:tracePt t="11510" x="8007350" y="4133850"/>
          <p14:tracePt t="11526" x="8153400" y="4108450"/>
          <p14:tracePt t="11543" x="8305800" y="4070350"/>
          <p14:tracePt t="11560" x="8445500" y="4032250"/>
          <p14:tracePt t="11576" x="8610600" y="3975100"/>
          <p14:tracePt t="11594" x="8858250" y="3879850"/>
          <p14:tracePt t="11610" x="9105900" y="3803650"/>
          <p14:tracePt t="11626" x="9302750" y="3759200"/>
          <p14:tracePt t="11645" x="9467850" y="3727450"/>
          <p14:tracePt t="11659" x="9544050" y="3708400"/>
          <p14:tracePt t="11676" x="9582150" y="3695700"/>
          <p14:tracePt t="11693" x="9594850" y="3689350"/>
          <p14:tracePt t="11739" x="9601200" y="3689350"/>
          <p14:tracePt t="12091" x="9607550" y="3689350"/>
          <p14:tracePt t="12097" x="9620250" y="3689350"/>
          <p14:tracePt t="12127" x="9759950" y="3632200"/>
          <p14:tracePt t="12143" x="9861550" y="3581400"/>
          <p14:tracePt t="12159" x="10001250" y="3505200"/>
          <p14:tracePt t="12177" x="10140950" y="3422650"/>
          <p14:tracePt t="12193" x="10223500" y="3352800"/>
          <p14:tracePt t="12209" x="10306050" y="3276600"/>
          <p14:tracePt t="12227" x="10401300" y="3206750"/>
          <p14:tracePt t="12243" x="10483850" y="3155950"/>
          <p14:tracePt t="12259" x="10591800" y="3105150"/>
          <p14:tracePt t="12276" x="10687050" y="3060700"/>
          <p14:tracePt t="12293" x="10744200" y="3035300"/>
          <p14:tracePt t="12310" x="10788650" y="3003550"/>
          <p14:tracePt t="12327" x="10826750" y="2978150"/>
          <p14:tracePt t="12343" x="10864850" y="2940050"/>
          <p14:tracePt t="12360" x="10922000" y="2882900"/>
          <p14:tracePt t="12376" x="10979150" y="2819400"/>
          <p14:tracePt t="12393" x="11042650" y="2749550"/>
          <p14:tracePt t="12410" x="11112500" y="2647950"/>
          <p14:tracePt t="12427" x="11176000" y="2533650"/>
          <p14:tracePt t="12443" x="11233150" y="2425700"/>
          <p14:tracePt t="12459" x="11296650" y="2330450"/>
          <p14:tracePt t="12477" x="11353800" y="2228850"/>
          <p14:tracePt t="12493" x="11379200" y="2178050"/>
          <p14:tracePt t="12510" x="11417300" y="2101850"/>
          <p14:tracePt t="12527" x="11436350" y="2051050"/>
          <p14:tracePt t="12543" x="11449050" y="2019300"/>
          <p14:tracePt t="12560" x="11461750" y="1987550"/>
          <p14:tracePt t="12577" x="11468100" y="1968500"/>
          <p14:tracePt t="12593" x="11468100" y="1962150"/>
          <p14:tracePt t="12610" x="11468100" y="1943100"/>
          <p14:tracePt t="12626" x="11480800" y="1905000"/>
          <p14:tracePt t="12643" x="11487150" y="1873250"/>
          <p14:tracePt t="12660" x="11493500" y="1828800"/>
          <p14:tracePt t="12677" x="11499850" y="1778000"/>
          <p14:tracePt t="12693" x="11499850" y="1771650"/>
          <p14:tracePt t="12711" x="11499850" y="1765300"/>
          <p14:tracePt t="12728" x="11493500" y="1765300"/>
          <p14:tracePt t="12743" x="11493500" y="1758950"/>
          <p14:tracePt t="12760" x="11493500" y="1752600"/>
          <p14:tracePt t="12776" x="11487150" y="1752600"/>
          <p14:tracePt t="12793" x="11487150" y="1746250"/>
          <p14:tracePt t="12810" x="11480800" y="1739900"/>
          <p14:tracePt t="12826" x="11480800" y="1733550"/>
          <p14:tracePt t="12843" x="11474450" y="1727200"/>
          <p14:tracePt t="12860" x="11474450" y="1701800"/>
          <p14:tracePt t="12877" x="11468100" y="1682750"/>
          <p14:tracePt t="12893" x="11468100" y="1644650"/>
          <p14:tracePt t="12909" x="11468100" y="1600200"/>
          <p14:tracePt t="12927" x="11468100" y="1574800"/>
          <p14:tracePt t="12943" x="11468100" y="1536700"/>
          <p14:tracePt t="12960" x="11468100" y="1511300"/>
          <p14:tracePt t="12976" x="11468100" y="1504950"/>
          <p14:tracePt t="12993" x="11468100" y="1498600"/>
          <p14:tracePt t="13010" x="11468100" y="1485900"/>
          <p14:tracePt t="13027" x="11468100" y="1479550"/>
          <p14:tracePt t="13123" x="11468100" y="1473200"/>
          <p14:tracePt t="13135" x="11468100" y="1466850"/>
          <p14:tracePt t="13143" x="11468100" y="1460500"/>
          <p14:tracePt t="13159" x="11468100" y="1447800"/>
          <p14:tracePt t="13176" x="11468100" y="1435100"/>
          <p14:tracePt t="13193" x="11468100" y="1416050"/>
          <p14:tracePt t="13210" x="11468100" y="1390650"/>
          <p14:tracePt t="13227" x="11461750" y="1371600"/>
          <p14:tracePt t="13243" x="11449050" y="1358900"/>
          <p14:tracePt t="13260" x="11430000" y="1339850"/>
          <p14:tracePt t="13277" x="11417300" y="1327150"/>
          <p14:tracePt t="13293" x="11404600" y="1314450"/>
          <p14:tracePt t="13310" x="11398250" y="1301750"/>
          <p14:tracePt t="13327" x="11379200" y="1295400"/>
          <p14:tracePt t="13343" x="11372850" y="1289050"/>
          <p14:tracePt t="13360" x="11366500" y="1289050"/>
          <p14:tracePt t="13377" x="11353800" y="1282700"/>
          <p14:tracePt t="13393" x="11347450" y="1276350"/>
          <p14:tracePt t="13410" x="11334750" y="1270000"/>
          <p14:tracePt t="13427" x="11328400" y="1270000"/>
          <p14:tracePt t="13445" x="11328400" y="1263650"/>
          <p14:tracePt t="13460" x="11322050" y="1263650"/>
          <p14:tracePt t="13501" x="11315700" y="1263650"/>
          <p14:tracePt t="13513" x="11309350" y="1263650"/>
          <p14:tracePt t="13593" x="11303000" y="1263650"/>
          <p14:tracePt t="13631" x="11303000" y="1257300"/>
          <p14:tracePt t="13711" x="11296650" y="1257300"/>
          <p14:tracePt t="13731" x="11290300" y="1257300"/>
          <p14:tracePt t="13733" x="11290300" y="1250950"/>
          <p14:tracePt t="13753" x="11283950" y="1250950"/>
          <p14:tracePt t="13783" x="11277600" y="1250950"/>
          <p14:tracePt t="13795" x="11277600" y="1244600"/>
          <p14:tracePt t="13799" x="11271250" y="1244600"/>
          <p14:tracePt t="13823" x="11264900" y="1244600"/>
          <p14:tracePt t="13829" x="11264900" y="1238250"/>
          <p14:tracePt t="13843" x="11258550" y="1238250"/>
          <p14:tracePt t="13860" x="11252200" y="1238250"/>
          <p14:tracePt t="13876" x="11245850" y="1231900"/>
          <p14:tracePt t="13939" x="11239500" y="1231900"/>
          <p14:tracePt t="13995" x="11233150" y="1231900"/>
          <p14:tracePt t="14009" x="11226800" y="1231900"/>
          <p14:tracePt t="14097" x="11220450" y="1231900"/>
          <p14:tracePt t="14113" x="11214100" y="1231900"/>
          <p14:tracePt t="14123" x="11207750" y="1231900"/>
          <p14:tracePt t="14128" x="11201400" y="1231900"/>
          <p14:tracePt t="14143" x="11195050" y="1231900"/>
          <p14:tracePt t="14160" x="11169650" y="1231900"/>
          <p14:tracePt t="14177" x="11150600" y="1231900"/>
          <p14:tracePt t="14193" x="11144250" y="1231900"/>
          <p14:tracePt t="14210" x="11137900" y="1231900"/>
          <p14:tracePt t="14257" x="11131550" y="1231900"/>
          <p14:tracePt t="14263" x="11125200" y="1231900"/>
          <p14:tracePt t="14287" x="11118850" y="1231900"/>
          <p14:tracePt t="14311" x="11112500" y="1231900"/>
          <p14:tracePt t="14339" x="11106150" y="1231900"/>
          <p14:tracePt t="14345" x="11099800" y="1231900"/>
          <p14:tracePt t="14360" x="11093450" y="1231900"/>
          <p14:tracePt t="14377" x="11087100" y="1231900"/>
          <p14:tracePt t="14393" x="11074400" y="1231900"/>
          <p14:tracePt t="14410" x="11061700" y="1238250"/>
          <p14:tracePt t="14426" x="11049000" y="1250950"/>
          <p14:tracePt t="14443" x="11017250" y="1276350"/>
          <p14:tracePt t="14460" x="11004550" y="1295400"/>
          <p14:tracePt t="14477" x="10991850" y="1314450"/>
          <p14:tracePt t="14493" x="10979150" y="1339850"/>
          <p14:tracePt t="14510" x="10966450" y="1365250"/>
          <p14:tracePt t="14526" x="10966450" y="1390650"/>
          <p14:tracePt t="14543" x="10966450" y="1416050"/>
          <p14:tracePt t="14560" x="10966450" y="1441450"/>
          <p14:tracePt t="14577" x="10985500" y="1473200"/>
          <p14:tracePt t="14593" x="10985500" y="1511300"/>
          <p14:tracePt t="14611" x="10991850" y="1543050"/>
          <p14:tracePt t="14627" x="11004550" y="1562100"/>
          <p14:tracePt t="14643" x="11029950" y="1581150"/>
          <p14:tracePt t="14660" x="11055350" y="1625600"/>
          <p14:tracePt t="14676" x="11080750" y="1670050"/>
          <p14:tracePt t="14693" x="11099800" y="1695450"/>
          <p14:tracePt t="14710" x="11106150" y="1714500"/>
          <p14:tracePt t="14727" x="11125200" y="1720850"/>
          <p14:tracePt t="14743" x="11131550" y="1733550"/>
          <p14:tracePt t="14760" x="11144250" y="1733550"/>
          <p14:tracePt t="14777" x="11156950" y="1739900"/>
          <p14:tracePt t="14794" x="11169650" y="1739900"/>
          <p14:tracePt t="14810" x="11182350" y="1746250"/>
          <p14:tracePt t="14826" x="11195050" y="1746250"/>
          <p14:tracePt t="14843" x="11207750" y="1752600"/>
          <p14:tracePt t="14860" x="11233150" y="1752600"/>
          <p14:tracePt t="14877" x="11258550" y="1746250"/>
          <p14:tracePt t="14893" x="11296650" y="1733550"/>
          <p14:tracePt t="14910" x="11328400" y="1727200"/>
          <p14:tracePt t="14926" x="11341100" y="1720850"/>
          <p14:tracePt t="14943" x="11353800" y="1714500"/>
          <p14:tracePt t="14960" x="11366500" y="1701800"/>
          <p14:tracePt t="14977" x="11379200" y="1682750"/>
          <p14:tracePt t="14998" x="11379200" y="1676400"/>
          <p14:tracePt t="15011" x="11379200" y="1670050"/>
          <p14:tracePt t="15027" x="11379200" y="1644650"/>
          <p14:tracePt t="15043" x="11417300" y="1562100"/>
          <p14:tracePt t="15060" x="11442700" y="1517650"/>
          <p14:tracePt t="15076" x="11449050" y="1485900"/>
          <p14:tracePt t="15093" x="11455400" y="1473200"/>
          <p14:tracePt t="15110" x="11455400" y="1454150"/>
          <p14:tracePt t="15126" x="11455400" y="1441450"/>
          <p14:tracePt t="15143" x="11461750" y="1422400"/>
          <p14:tracePt t="15160" x="11461750" y="1409700"/>
          <p14:tracePt t="15177" x="11461750" y="1384300"/>
          <p14:tracePt t="15193" x="11461750" y="1358900"/>
          <p14:tracePt t="15210" x="11461750" y="1346200"/>
          <p14:tracePt t="15227" x="11461750" y="1333500"/>
          <p14:tracePt t="15243" x="11461750" y="1314450"/>
          <p14:tracePt t="15260" x="11461750" y="1308100"/>
          <p14:tracePt t="15276" x="11455400" y="1301750"/>
          <p14:tracePt t="15293" x="11449050" y="1289050"/>
          <p14:tracePt t="15310" x="11436350" y="1289050"/>
          <p14:tracePt t="15327" x="11430000" y="1282700"/>
          <p14:tracePt t="15343" x="11423650" y="1276350"/>
          <p14:tracePt t="15376" x="11410950" y="1270000"/>
          <p14:tracePt t="15393" x="11404600" y="1263650"/>
          <p14:tracePt t="15412" x="11398250" y="1263650"/>
          <p14:tracePt t="15426" x="11398250" y="1257300"/>
          <p14:tracePt t="15443" x="11385550" y="1250950"/>
          <p14:tracePt t="15460" x="11379200" y="1250950"/>
          <p14:tracePt t="15476" x="11372850" y="1244600"/>
          <p14:tracePt t="15493" x="11366500" y="1238250"/>
          <p14:tracePt t="15510" x="11360150" y="1238250"/>
          <p14:tracePt t="15526" x="11353800" y="1231900"/>
          <p14:tracePt t="15543" x="11347450" y="1225550"/>
          <p14:tracePt t="15560" x="11328400" y="1219200"/>
          <p14:tracePt t="15576" x="11322050" y="1212850"/>
          <p14:tracePt t="15593" x="11309350" y="1212850"/>
          <p14:tracePt t="15610" x="11309350" y="1206500"/>
          <p14:tracePt t="15626" x="11303000" y="1206500"/>
          <p14:tracePt t="15643" x="11296650" y="1206500"/>
          <p14:tracePt t="15660" x="11296650" y="1200150"/>
          <p14:tracePt t="15677" x="11283950" y="1200150"/>
          <p14:tracePt t="15693" x="11277600" y="1200150"/>
          <p14:tracePt t="15710" x="11271250" y="1193800"/>
          <p14:tracePt t="15726" x="11264900" y="1187450"/>
          <p14:tracePt t="15743" x="11258550" y="1187450"/>
          <p14:tracePt t="15772" x="11252200" y="1187450"/>
          <p14:tracePt t="15822" x="11245850" y="1187450"/>
          <p14:tracePt t="15842" x="11239500" y="1187450"/>
          <p14:tracePt t="16060" x="11233150" y="1187450"/>
          <p14:tracePt t="16064" x="11226800" y="1187450"/>
          <p14:tracePt t="16077" x="11214100" y="1193800"/>
          <p14:tracePt t="16093" x="11188700" y="1219200"/>
          <p14:tracePt t="16110" x="11169650" y="1225550"/>
          <p14:tracePt t="16126" x="11156950" y="1231900"/>
          <p14:tracePt t="16178" x="11156950" y="1238250"/>
          <p14:tracePt t="16182" x="11150600" y="1238250"/>
          <p14:tracePt t="16193" x="11150600" y="1244600"/>
          <p14:tracePt t="16210" x="11137900" y="1244600"/>
          <p14:tracePt t="16226" x="11131550" y="1250950"/>
          <p14:tracePt t="16243" x="11125200" y="1250950"/>
          <p14:tracePt t="16260" x="11125200" y="1257300"/>
          <p14:tracePt t="16392" x="11118850" y="1257300"/>
          <p14:tracePt t="16468" x="11118850" y="1263650"/>
          <p14:tracePt t="16470" x="11112500" y="1263650"/>
          <p14:tracePt t="16476" x="11112500" y="1270000"/>
          <p14:tracePt t="16493" x="11099800" y="1282700"/>
          <p14:tracePt t="16510" x="11093450" y="1295400"/>
          <p14:tracePt t="16527" x="11087100" y="1301750"/>
          <p14:tracePt t="16612" x="11087100" y="1308100"/>
          <p14:tracePt t="16615" x="11080750" y="1308100"/>
          <p14:tracePt t="16627" x="11074400" y="1320800"/>
          <p14:tracePt t="16643" x="11074400" y="1333500"/>
          <p14:tracePt t="16745" x="11074400" y="1339850"/>
          <p14:tracePt t="16748" x="11074400" y="1346200"/>
          <p14:tracePt t="16761" x="11074400" y="1352550"/>
          <p14:tracePt t="16776" x="11074400" y="1358900"/>
          <p14:tracePt t="16793" x="11068050" y="1377950"/>
          <p14:tracePt t="16810" x="11068050" y="1390650"/>
          <p14:tracePt t="16916" x="11068050" y="1397000"/>
          <p14:tracePt t="16926" x="11068050" y="1403350"/>
          <p14:tracePt t="16938" x="11068050" y="1409700"/>
          <p14:tracePt t="16948" x="11068050" y="1416050"/>
          <p14:tracePt t="16960" x="11068050" y="1422400"/>
          <p14:tracePt t="16976" x="11061700" y="1447800"/>
          <p14:tracePt t="16996" x="11061700" y="1454150"/>
          <p14:tracePt t="17028" x="11061700" y="1460500"/>
          <p14:tracePt t="17118" x="11061700" y="1466850"/>
          <p14:tracePt t="17126" x="11061700" y="1473200"/>
          <p14:tracePt t="17144" x="11061700" y="1485900"/>
          <p14:tracePt t="17160" x="11061700" y="1498600"/>
          <p14:tracePt t="17176" x="11068050" y="1530350"/>
          <p14:tracePt t="17194" x="11068050" y="1549400"/>
          <p14:tracePt t="17210" x="11068050" y="1562100"/>
          <p14:tracePt t="17226" x="11068050" y="1574800"/>
          <p14:tracePt t="17243" x="11068050" y="1606550"/>
          <p14:tracePt t="17260" x="11068050" y="1625600"/>
          <p14:tracePt t="17276" x="11068050" y="1638300"/>
          <p14:tracePt t="17293" x="11068050" y="1651000"/>
          <p14:tracePt t="17310" x="11068050" y="1663700"/>
          <p14:tracePt t="17327" x="11068050" y="1670050"/>
          <p14:tracePt t="17344" x="11068050" y="1676400"/>
          <p14:tracePt t="17368" x="11068050" y="1682750"/>
          <p14:tracePt t="17378" x="11068050" y="1689100"/>
          <p14:tracePt t="17472" x="11068050" y="1695450"/>
          <p14:tracePt t="17504" x="11068050" y="1701800"/>
          <p14:tracePt t="17532" x="11068050" y="1708150"/>
          <p14:tracePt t="17536" x="11068050" y="1714500"/>
          <p14:tracePt t="17543" x="11068050" y="1720850"/>
          <p14:tracePt t="17560" x="11068050" y="1746250"/>
          <p14:tracePt t="17577" x="11068050" y="1765300"/>
          <p14:tracePt t="17593" x="11068050" y="1778000"/>
          <p14:tracePt t="17610" x="11061700" y="1790700"/>
          <p14:tracePt t="17626" x="11061700" y="1803400"/>
          <p14:tracePt t="17643" x="11061700" y="1816100"/>
          <p14:tracePt t="17660" x="11061700" y="1822450"/>
          <p14:tracePt t="17676" x="11061700" y="1828800"/>
          <p14:tracePt t="17693" x="11055350" y="1835150"/>
          <p14:tracePt t="17710" x="11049000" y="1841500"/>
          <p14:tracePt t="17726" x="11042650" y="1854200"/>
          <p14:tracePt t="17744" x="11036300" y="1866900"/>
          <p14:tracePt t="17760" x="11029950" y="1866900"/>
          <p14:tracePt t="19629" x="11023600" y="1866900"/>
          <p14:tracePt t="19631" x="11023600" y="1873250"/>
          <p14:tracePt t="19660" x="10979150" y="1892300"/>
          <p14:tracePt t="19676" x="10953750" y="1905000"/>
          <p14:tracePt t="19693" x="10941050" y="1917700"/>
          <p14:tracePt t="19710" x="10928350" y="1917700"/>
          <p14:tracePt t="19727" x="10922000" y="1924050"/>
          <p14:tracePt t="19743" x="10909300" y="1943100"/>
          <p14:tracePt t="19760" x="10883900" y="1955800"/>
          <p14:tracePt t="19777" x="10864850" y="1974850"/>
          <p14:tracePt t="19793" x="10839450" y="1993900"/>
          <p14:tracePt t="19810" x="10814050" y="2019300"/>
          <p14:tracePt t="19827" x="10801350" y="2032000"/>
          <p14:tracePt t="19843" x="10788650" y="2038350"/>
          <p14:tracePt t="19899" x="10788650" y="2044700"/>
          <p14:tracePt t="19902" x="10782300" y="2044700"/>
          <p14:tracePt t="19910" x="10782300" y="2057400"/>
          <p14:tracePt t="19927" x="10763250" y="2082800"/>
          <p14:tracePt t="19943" x="10750550" y="2101850"/>
          <p14:tracePt t="19960" x="10737850" y="2120900"/>
          <p14:tracePt t="19977" x="10731500" y="2133600"/>
          <p14:tracePt t="19993" x="10731500" y="2139950"/>
          <p14:tracePt t="20015" x="10725150" y="2146300"/>
          <p14:tracePt t="20027" x="10725150" y="2152650"/>
          <p14:tracePt t="20051" x="10718800" y="2152650"/>
          <p14:tracePt t="20060" x="10718800" y="2159000"/>
          <p14:tracePt t="20079" x="10712450" y="2159000"/>
          <p14:tracePt t="20107" x="10712450" y="2165350"/>
          <p14:tracePt t="20149" x="10712450" y="2171700"/>
          <p14:tracePt t="20157" x="10712450" y="2178050"/>
          <p14:tracePt t="20160" x="10706100" y="2178050"/>
          <p14:tracePt t="20177" x="10706100" y="2184400"/>
          <p14:tracePt t="20193" x="10699750" y="2190750"/>
          <p14:tracePt t="20359" x="10699750" y="2197100"/>
          <p14:tracePt t="20373" x="10699750" y="2203450"/>
          <p14:tracePt t="20394" x="10699750" y="2209800"/>
          <p14:tracePt t="20397" x="10693400" y="22098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F7859-E560-E047-A0DF-28DA522C9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2D29E-C3D0-6ACD-6D1E-16CB2FCA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Térmico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E6A56B7-7991-C587-6EC1-7F5BB186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2" y="1690688"/>
            <a:ext cx="6483396" cy="4351338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D63976-4352-BE60-D400-B7A0555E3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2" y="1689098"/>
            <a:ext cx="6483396" cy="4354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58BD1E-E33C-9963-E7C9-EE7D76831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44" y="1108747"/>
            <a:ext cx="6332906" cy="6547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45B91FE-8550-7989-7E1E-4B15F29FA0E2}"/>
              </a:ext>
            </a:extLst>
          </p:cNvPr>
          <p:cNvSpPr txBox="1"/>
          <p:nvPr/>
        </p:nvSpPr>
        <p:spPr>
          <a:xfrm>
            <a:off x="6449785" y="2719717"/>
            <a:ext cx="40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Pérdidas por radiación y convección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4D69B8-1C1E-E465-3A76-F3340FEC5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77"/>
    </mc:Choice>
    <mc:Fallback xmlns="">
      <p:transition spd="slow" advTm="33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3" x="10687050" y="2209800"/>
          <p14:tracePt t="1188" x="10680700" y="2209800"/>
          <p14:tracePt t="1222" x="10534650" y="2260600"/>
          <p14:tracePt t="1239" x="10464800" y="2292350"/>
          <p14:tracePt t="1256" x="10401300" y="2330450"/>
          <p14:tracePt t="1272" x="10344150" y="2362200"/>
          <p14:tracePt t="1289" x="10280650" y="2393950"/>
          <p14:tracePt t="1306" x="10229850" y="2425700"/>
          <p14:tracePt t="1322" x="10166350" y="2463800"/>
          <p14:tracePt t="1339" x="10109200" y="2501900"/>
          <p14:tracePt t="1356" x="10033000" y="2559050"/>
          <p14:tracePt t="1372" x="9937750" y="2622550"/>
          <p14:tracePt t="1389" x="9867900" y="2667000"/>
          <p14:tracePt t="1406" x="9791700" y="2717800"/>
          <p14:tracePt t="1422" x="9740900" y="2755900"/>
          <p14:tracePt t="1438" x="9677400" y="2813050"/>
          <p14:tracePt t="1456" x="9626600" y="2857500"/>
          <p14:tracePt t="1472" x="9575800" y="2914650"/>
          <p14:tracePt t="1488" x="9531350" y="2978150"/>
          <p14:tracePt t="1506" x="9499600" y="3035300"/>
          <p14:tracePt t="1522" x="9480550" y="3073400"/>
          <p14:tracePt t="1539" x="9467850" y="3092450"/>
          <p14:tracePt t="1556" x="9467850" y="3098800"/>
          <p14:tracePt t="1572" x="9455150" y="3111500"/>
          <p14:tracePt t="1589" x="9436100" y="3162300"/>
          <p14:tracePt t="1606" x="9404350" y="3225800"/>
          <p14:tracePt t="1622" x="9378950" y="3263900"/>
          <p14:tracePt t="1639" x="9359900" y="3295650"/>
          <p14:tracePt t="1656" x="9353550" y="3302000"/>
          <p14:tracePt t="1672" x="9353550" y="3308350"/>
          <p14:tracePt t="1688" x="9359900" y="3327400"/>
          <p14:tracePt t="1705" x="9366250" y="3327400"/>
          <p14:tracePt t="1722" x="9353550" y="3327400"/>
          <p14:tracePt t="1739" x="9277350" y="3314700"/>
          <p14:tracePt t="2180" x="9271000" y="3314700"/>
          <p14:tracePt t="2188" x="9264650" y="3314700"/>
          <p14:tracePt t="2216" x="9264650" y="3308350"/>
          <p14:tracePt t="2226" x="9264650" y="3302000"/>
          <p14:tracePt t="2262" x="9271000" y="3302000"/>
          <p14:tracePt t="2274" x="9271000" y="3308350"/>
          <p14:tracePt t="2331" x="9271000" y="3314700"/>
          <p14:tracePt t="2334" x="9264650" y="3314700"/>
          <p14:tracePt t="2339" x="9258300" y="3314700"/>
          <p14:tracePt t="2355" x="9226550" y="3365500"/>
          <p14:tracePt t="2372" x="9194800" y="3390900"/>
          <p14:tracePt t="2389" x="9150350" y="3416300"/>
          <p14:tracePt t="2405" x="9105900" y="3448050"/>
          <p14:tracePt t="2422" x="9048750" y="3486150"/>
          <p14:tracePt t="2439" x="8991600" y="3536950"/>
          <p14:tracePt t="2455" x="8928100" y="3581400"/>
          <p14:tracePt t="2472" x="8883650" y="3625850"/>
          <p14:tracePt t="2488" x="8858250" y="3651250"/>
          <p14:tracePt t="2506" x="8832850" y="3676650"/>
          <p14:tracePt t="2523" x="8820150" y="3702050"/>
          <p14:tracePt t="2539" x="8813800" y="3708400"/>
          <p14:tracePt t="3918" x="8807450" y="3714750"/>
          <p14:tracePt t="3924" x="8807450" y="3721100"/>
          <p14:tracePt t="3939" x="8801100" y="3727450"/>
          <p14:tracePt t="3957" x="8788400" y="3746500"/>
          <p14:tracePt t="3972" x="8782050" y="3752850"/>
          <p14:tracePt t="3988" x="8775700" y="3765550"/>
          <p14:tracePt t="4005" x="8756650" y="3790950"/>
          <p14:tracePt t="4022" x="8731250" y="3835400"/>
          <p14:tracePt t="4039" x="8699500" y="3879850"/>
          <p14:tracePt t="4055" x="8674100" y="3924300"/>
          <p14:tracePt t="4072" x="8642350" y="3994150"/>
          <p14:tracePt t="4089" x="8616950" y="4057650"/>
          <p14:tracePt t="4105" x="8604250" y="4121150"/>
          <p14:tracePt t="4122" x="8597900" y="4197350"/>
          <p14:tracePt t="4139" x="8597900" y="4254500"/>
          <p14:tracePt t="4155" x="8597900" y="4298950"/>
          <p14:tracePt t="4172" x="8597900" y="4394200"/>
          <p14:tracePt t="4190" x="8604250" y="4445000"/>
          <p14:tracePt t="4205" x="8610600" y="4470400"/>
          <p14:tracePt t="4222" x="8616950" y="4508500"/>
          <p14:tracePt t="4239" x="8629650" y="4527550"/>
          <p14:tracePt t="4256" x="8636000" y="4540250"/>
          <p14:tracePt t="4272" x="8642350" y="4540250"/>
          <p14:tracePt t="4292" x="8648700" y="4546600"/>
          <p14:tracePt t="4311" x="8655050" y="4546600"/>
          <p14:tracePt t="4323" x="8667750" y="4546600"/>
          <p14:tracePt t="4338" x="8699500" y="4546600"/>
          <p14:tracePt t="4355" x="8750300" y="4546600"/>
          <p14:tracePt t="4372" x="8788400" y="4527550"/>
          <p14:tracePt t="4389" x="8813800" y="4502150"/>
          <p14:tracePt t="4406" x="8820150" y="4489450"/>
          <p14:tracePt t="4422" x="8845550" y="4438650"/>
          <p14:tracePt t="4439" x="8890000" y="4330700"/>
          <p14:tracePt t="4456" x="8915400" y="4267200"/>
          <p14:tracePt t="4472" x="8940800" y="4159250"/>
          <p14:tracePt t="4489" x="8959850" y="4044950"/>
          <p14:tracePt t="4505" x="8959850" y="3956050"/>
          <p14:tracePt t="4522" x="8959850" y="3810000"/>
          <p14:tracePt t="4539" x="8928100" y="3727450"/>
          <p14:tracePt t="4556" x="8909050" y="3657600"/>
          <p14:tracePt t="4572" x="8877300" y="3594100"/>
          <p14:tracePt t="4589" x="8832850" y="3517900"/>
          <p14:tracePt t="4605" x="8782050" y="3441700"/>
          <p14:tracePt t="4622" x="8667750" y="3282950"/>
          <p14:tracePt t="4639" x="8585200" y="3168650"/>
          <p14:tracePt t="4655" x="8553450" y="3136900"/>
          <p14:tracePt t="4672" x="8489950" y="3073400"/>
          <p14:tracePt t="4689" x="8375650" y="2984500"/>
          <p14:tracePt t="4705" x="8178800" y="2895600"/>
          <p14:tracePt t="4722" x="7937500" y="2819400"/>
          <p14:tracePt t="4739" x="7747000" y="2743200"/>
          <p14:tracePt t="4756" x="7543800" y="2654300"/>
          <p14:tracePt t="4774" x="7410450" y="2578100"/>
          <p14:tracePt t="4789" x="7283450" y="2527300"/>
          <p14:tracePt t="4805" x="7143750" y="2482850"/>
          <p14:tracePt t="4822" x="6902450" y="2425700"/>
          <p14:tracePt t="4839" x="6591300" y="2349500"/>
          <p14:tracePt t="4856" x="6381750" y="2298700"/>
          <p14:tracePt t="4872" x="6197600" y="2260600"/>
          <p14:tracePt t="4889" x="6026150" y="2216150"/>
          <p14:tracePt t="4905" x="5918200" y="2190750"/>
          <p14:tracePt t="4922" x="5778500" y="2165350"/>
          <p14:tracePt t="4939" x="5657850" y="2146300"/>
          <p14:tracePt t="4955" x="5556250" y="2133600"/>
          <p14:tracePt t="4972" x="5429250" y="2127250"/>
          <p14:tracePt t="4989" x="5264150" y="2127250"/>
          <p14:tracePt t="5005" x="5149850" y="2108200"/>
          <p14:tracePt t="5022" x="5003800" y="2089150"/>
          <p14:tracePt t="5038" x="4921250" y="2082800"/>
          <p14:tracePt t="5055" x="4851400" y="2082800"/>
          <p14:tracePt t="5072" x="4800600" y="2082800"/>
          <p14:tracePt t="5089" x="4756150" y="2082800"/>
          <p14:tracePt t="5105" x="4737100" y="2082800"/>
          <p14:tracePt t="5122" x="4692650" y="2089150"/>
          <p14:tracePt t="5139" x="4641850" y="2101850"/>
          <p14:tracePt t="5155" x="4597400" y="2108200"/>
          <p14:tracePt t="5172" x="4565650" y="2114550"/>
          <p14:tracePt t="5190" x="4546600" y="2120900"/>
          <p14:tracePt t="5219" x="4540250" y="2127250"/>
          <p14:tracePt t="5226" x="4533900" y="2127250"/>
          <p14:tracePt t="5239" x="4521200" y="2133600"/>
          <p14:tracePt t="5256" x="4502150" y="2139950"/>
          <p14:tracePt t="5272" x="4457700" y="2165350"/>
          <p14:tracePt t="5289" x="4400550" y="2203450"/>
          <p14:tracePt t="5305" x="4343400" y="2235200"/>
          <p14:tracePt t="5322" x="4305300" y="2266950"/>
          <p14:tracePt t="5339" x="4273550" y="2292350"/>
          <p14:tracePt t="5355" x="4254500" y="2311400"/>
          <p14:tracePt t="5372" x="4222750" y="2336800"/>
          <p14:tracePt t="5389" x="4191000" y="2355850"/>
          <p14:tracePt t="5405" x="4159250" y="2374900"/>
          <p14:tracePt t="5422" x="4108450" y="2413000"/>
          <p14:tracePt t="5439" x="4057650" y="2463800"/>
          <p14:tracePt t="5455" x="3987800" y="2514600"/>
          <p14:tracePt t="5472" x="3937000" y="2565400"/>
          <p14:tracePt t="5489" x="3905250" y="2603500"/>
          <p14:tracePt t="5506" x="3892550" y="2635250"/>
          <p14:tracePt t="5523" x="3867150" y="2679700"/>
          <p14:tracePt t="5538" x="3848100" y="2736850"/>
          <p14:tracePt t="5555" x="3810000" y="2832100"/>
          <p14:tracePt t="5572" x="3746500" y="2990850"/>
          <p14:tracePt t="5589" x="3683000" y="3162300"/>
          <p14:tracePt t="5605" x="3644900" y="3282950"/>
          <p14:tracePt t="5622" x="3606800" y="3422650"/>
          <p14:tracePt t="5639" x="3600450" y="3524250"/>
          <p14:tracePt t="5655" x="3600450" y="3613150"/>
          <p14:tracePt t="5672" x="3625850" y="3733800"/>
          <p14:tracePt t="5689" x="3651250" y="3873500"/>
          <p14:tracePt t="5705" x="3676650" y="3994150"/>
          <p14:tracePt t="5722" x="3702050" y="4133850"/>
          <p14:tracePt t="5739" x="3733800" y="4241800"/>
          <p14:tracePt t="5755" x="3759200" y="4305300"/>
          <p14:tracePt t="5773" x="3784600" y="4356100"/>
          <p14:tracePt t="5789" x="3829050" y="4438650"/>
          <p14:tracePt t="5807" x="3892550" y="4521200"/>
          <p14:tracePt t="5822" x="4013200" y="4641850"/>
          <p14:tracePt t="5839" x="4146550" y="4749800"/>
          <p14:tracePt t="5855" x="4216400" y="4813300"/>
          <p14:tracePt t="5872" x="4311650" y="4914900"/>
          <p14:tracePt t="5889" x="4362450" y="4953000"/>
          <p14:tracePt t="5905" x="4400550" y="4978400"/>
          <p14:tracePt t="5923" x="4464050" y="5016500"/>
          <p14:tracePt t="5939" x="4521200" y="5041900"/>
          <p14:tracePt t="5955" x="4610100" y="5073650"/>
          <p14:tracePt t="5972" x="4705350" y="5111750"/>
          <p14:tracePt t="5989" x="4781550" y="5124450"/>
          <p14:tracePt t="6006" x="4838700" y="5124450"/>
          <p14:tracePt t="6022" x="4895850" y="5111750"/>
          <p14:tracePt t="6038" x="4972050" y="5086350"/>
          <p14:tracePt t="6055" x="5054600" y="5060950"/>
          <p14:tracePt t="6072" x="5187950" y="5041900"/>
          <p14:tracePt t="6089" x="5295900" y="5016500"/>
          <p14:tracePt t="6105" x="5359400" y="4997450"/>
          <p14:tracePt t="6122" x="5416550" y="4965700"/>
          <p14:tracePt t="6139" x="5480050" y="4946650"/>
          <p14:tracePt t="6155" x="5518150" y="4927600"/>
          <p14:tracePt t="6172" x="5575300" y="4895850"/>
          <p14:tracePt t="6190" x="5651500" y="4813300"/>
          <p14:tracePt t="6206" x="5734050" y="4705350"/>
          <p14:tracePt t="6222" x="5803900" y="4591050"/>
          <p14:tracePt t="6239" x="5867400" y="4483100"/>
          <p14:tracePt t="6255" x="5911850" y="4406900"/>
          <p14:tracePt t="6272" x="5930900" y="4349750"/>
          <p14:tracePt t="6290" x="5962650" y="4229100"/>
          <p14:tracePt t="6306" x="5988050" y="4038600"/>
          <p14:tracePt t="6324" x="6007100" y="3848100"/>
          <p14:tracePt t="6339" x="6013450" y="3752850"/>
          <p14:tracePt t="6355" x="6019800" y="3721100"/>
          <p14:tracePt t="6372" x="6026150" y="3683000"/>
          <p14:tracePt t="6389" x="6026150" y="3632200"/>
          <p14:tracePt t="6405" x="6026150" y="3594100"/>
          <p14:tracePt t="6422" x="6026150" y="3562350"/>
          <p14:tracePt t="6439" x="6007100" y="3479800"/>
          <p14:tracePt t="6456" x="5994400" y="3460750"/>
          <p14:tracePt t="6477" x="5994400" y="3454400"/>
          <p14:tracePt t="6489" x="5981700" y="3441700"/>
          <p14:tracePt t="6505" x="5969000" y="3409950"/>
          <p14:tracePt t="6522" x="5956300" y="3359150"/>
          <p14:tracePt t="6539" x="5930900" y="3295650"/>
          <p14:tracePt t="6556" x="5886450" y="3225800"/>
          <p14:tracePt t="6572" x="5816600" y="3130550"/>
          <p14:tracePt t="6589" x="5759450" y="3054350"/>
          <p14:tracePt t="6605" x="5727700" y="3028950"/>
          <p14:tracePt t="6622" x="5708650" y="3009900"/>
          <p14:tracePt t="6639" x="5683250" y="2990850"/>
          <p14:tracePt t="6656" x="5664200" y="2978150"/>
          <p14:tracePt t="6672" x="5645150" y="2965450"/>
          <p14:tracePt t="6689" x="5594350" y="2933700"/>
          <p14:tracePt t="6705" x="5568950" y="2908300"/>
          <p14:tracePt t="6722" x="5537200" y="2889250"/>
          <p14:tracePt t="6739" x="5505450" y="2863850"/>
          <p14:tracePt t="6756" x="5454650" y="2832100"/>
          <p14:tracePt t="6773" x="5422900" y="2813050"/>
          <p14:tracePt t="6789" x="5397500" y="2787650"/>
          <p14:tracePt t="6805" x="5346700" y="2749550"/>
          <p14:tracePt t="6822" x="5295900" y="2717800"/>
          <p14:tracePt t="6839" x="5219700" y="2673350"/>
          <p14:tracePt t="6855" x="5092700" y="2628900"/>
          <p14:tracePt t="6872" x="4991100" y="2603500"/>
          <p14:tracePt t="6889" x="4953000" y="2597150"/>
          <p14:tracePt t="6906" x="4946650" y="2590800"/>
          <p14:tracePt t="6990" x="4940300" y="2590800"/>
          <p14:tracePt t="6995" x="4933950" y="2590800"/>
          <p14:tracePt t="7006" x="4921250" y="2590800"/>
          <p14:tracePt t="7022" x="4883150" y="2590800"/>
          <p14:tracePt t="7039" x="4851400" y="2590800"/>
          <p14:tracePt t="7303" x="4845050" y="2590800"/>
          <p14:tracePt t="7315" x="4838700" y="2590800"/>
          <p14:tracePt t="7340" x="4832350" y="2590800"/>
          <p14:tracePt t="7355" x="4813300" y="2590800"/>
          <p14:tracePt t="7372" x="4806950" y="2590800"/>
          <p14:tracePt t="7389" x="4794250" y="2590800"/>
          <p14:tracePt t="7406" x="4768850" y="2597150"/>
          <p14:tracePt t="7422" x="4756150" y="2603500"/>
          <p14:tracePt t="7439" x="4749800" y="2609850"/>
          <p14:tracePt t="7455" x="4743450" y="2609850"/>
          <p14:tracePt t="7472" x="4724400" y="2616200"/>
          <p14:tracePt t="7489" x="4686300" y="2622550"/>
          <p14:tracePt t="7506" x="4648200" y="2622550"/>
          <p14:tracePt t="7522" x="4616450" y="2635250"/>
          <p14:tracePt t="7539" x="4610100" y="2635250"/>
          <p14:tracePt t="7556" x="4603750" y="2635250"/>
          <p14:tracePt t="7935" x="4597400" y="2635250"/>
          <p14:tracePt t="8250" x="4591050" y="2635250"/>
          <p14:tracePt t="8346" x="4584700" y="2635250"/>
          <p14:tracePt t="8358" x="4578350" y="2635250"/>
          <p14:tracePt t="24507" x="4584700" y="2641600"/>
          <p14:tracePt t="24509" x="4597400" y="2641600"/>
          <p14:tracePt t="24523" x="4648200" y="2679700"/>
          <p14:tracePt t="24539" x="4737100" y="2730500"/>
          <p14:tracePt t="24556" x="4832350" y="2787650"/>
          <p14:tracePt t="24572" x="4902200" y="2800350"/>
          <p14:tracePt t="24589" x="5016500" y="2794000"/>
          <p14:tracePt t="24606" x="5219700" y="2755900"/>
          <p14:tracePt t="24622" x="5683250" y="2654300"/>
          <p14:tracePt t="24639" x="6210300" y="2489200"/>
          <p14:tracePt t="24656" x="6584950" y="2343150"/>
          <p14:tracePt t="24672" x="6877050" y="2209800"/>
          <p14:tracePt t="24689" x="6991350" y="2146300"/>
          <p14:tracePt t="24706" x="7010400" y="2133600"/>
          <p14:tracePt t="24830" x="7016750" y="2133600"/>
          <p14:tracePt t="24833" x="7023100" y="2133600"/>
          <p14:tracePt t="24856" x="7232650" y="2165350"/>
          <p14:tracePt t="24873" x="7658100" y="2247900"/>
          <p14:tracePt t="24889" x="8166100" y="2286000"/>
          <p14:tracePt t="24906" x="8642350" y="2311400"/>
          <p14:tracePt t="24923" x="9137650" y="2349500"/>
          <p14:tracePt t="24939" x="9550400" y="2381250"/>
          <p14:tracePt t="24956" x="9759950" y="2400300"/>
          <p14:tracePt t="24972" x="9861550" y="2393950"/>
          <p14:tracePt t="24990" x="9906000" y="2355850"/>
          <p14:tracePt t="25006" x="9925050" y="2311400"/>
          <p14:tracePt t="25023" x="9956800" y="2279650"/>
          <p14:tracePt t="25039" x="10039350" y="2254250"/>
          <p14:tracePt t="25056" x="10210800" y="2228850"/>
          <p14:tracePt t="25072" x="10350500" y="2197100"/>
          <p14:tracePt t="25089" x="10401300" y="2165350"/>
          <p14:tracePt t="25106" x="10426700" y="2146300"/>
          <p14:tracePt t="25122" x="10477500" y="2120900"/>
          <p14:tracePt t="25140" x="10528300" y="2082800"/>
          <p14:tracePt t="25156" x="10566400" y="2032000"/>
          <p14:tracePt t="25172" x="10623550" y="1968500"/>
          <p14:tracePt t="25189" x="10680700" y="1898650"/>
          <p14:tracePt t="25206" x="10744200" y="1854200"/>
          <p14:tracePt t="25223" x="10775950" y="1809750"/>
          <p14:tracePt t="25240" x="10795000" y="1778000"/>
          <p14:tracePt t="25256" x="10795000" y="1746250"/>
          <p14:tracePt t="25273" x="10795000" y="1733550"/>
          <p14:tracePt t="25290" x="10795000" y="1701800"/>
          <p14:tracePt t="25306" x="10801350" y="1676400"/>
          <p14:tracePt t="25323" x="10801350" y="1651000"/>
          <p14:tracePt t="25339" x="10801350" y="1638300"/>
          <p14:tracePt t="25356" x="10801350" y="1619250"/>
          <p14:tracePt t="25373" x="10801350" y="1612900"/>
          <p14:tracePt t="25392" x="10801350" y="1606550"/>
          <p14:tracePt t="25409" x="10801350" y="1600200"/>
          <p14:tracePt t="25423" x="10801350" y="1593850"/>
          <p14:tracePt t="25439" x="10801350" y="1562100"/>
          <p14:tracePt t="25456" x="10801350" y="1536700"/>
          <p14:tracePt t="25473" x="10801350" y="1517650"/>
          <p14:tracePt t="25489" x="10795000" y="1498600"/>
          <p14:tracePt t="25506" x="10788650" y="1485900"/>
          <p14:tracePt t="25523" x="10788650" y="1473200"/>
          <p14:tracePt t="25539" x="10782300" y="1466850"/>
          <p14:tracePt t="25560" x="10782300" y="1460500"/>
          <p14:tracePt t="25573" x="10775950" y="1454150"/>
          <p14:tracePt t="25589" x="10756900" y="1441450"/>
          <p14:tracePt t="25606" x="10737850" y="1422400"/>
          <p14:tracePt t="25622" x="10731500" y="1416050"/>
          <p14:tracePt t="25639" x="10731500" y="1409700"/>
          <p14:tracePt t="25670" x="10725150" y="1409700"/>
          <p14:tracePt t="25693" x="10718800" y="1403350"/>
          <p14:tracePt t="25702" x="10712450" y="1403350"/>
          <p14:tracePt t="25707" x="10712450" y="1397000"/>
          <p14:tracePt t="25723" x="10706100" y="1397000"/>
          <p14:tracePt t="25739" x="10693400" y="1390650"/>
          <p14:tracePt t="25756" x="10687050" y="1390650"/>
          <p14:tracePt t="25773" x="10680700" y="1384300"/>
          <p14:tracePt t="25789" x="10668000" y="1377950"/>
          <p14:tracePt t="25806" x="10661650" y="1371600"/>
          <p14:tracePt t="25823" x="10655300" y="1371600"/>
          <p14:tracePt t="25839" x="10648950" y="1365250"/>
          <p14:tracePt t="25856" x="10642600" y="1365250"/>
          <p14:tracePt t="25873" x="10642600" y="1358900"/>
          <p14:tracePt t="25889" x="10629900" y="1358900"/>
          <p14:tracePt t="25906" x="10617200" y="1358900"/>
          <p14:tracePt t="25923" x="10585450" y="1358900"/>
          <p14:tracePt t="25939" x="10534650" y="1352550"/>
          <p14:tracePt t="25956" x="10496550" y="1346200"/>
          <p14:tracePt t="25973" x="10477500" y="1339850"/>
          <p14:tracePt t="25990" x="10471150" y="1339850"/>
          <p14:tracePt t="26123" x="10464800" y="1339850"/>
          <p14:tracePt t="26127" x="10458450" y="1339850"/>
          <p14:tracePt t="26140" x="10452100" y="1339850"/>
          <p14:tracePt t="26199" x="10452100" y="1346200"/>
          <p14:tracePt t="26203" x="10445750" y="1346200"/>
          <p14:tracePt t="26206" x="10445750" y="1352550"/>
          <p14:tracePt t="26222" x="10433050" y="1358900"/>
          <p14:tracePt t="26239" x="10426700" y="1365250"/>
          <p14:tracePt t="26256" x="10420350" y="1377950"/>
          <p14:tracePt t="26273" x="10414000" y="1384300"/>
          <p14:tracePt t="26289" x="10407650" y="1397000"/>
          <p14:tracePt t="26306" x="10394950" y="1409700"/>
          <p14:tracePt t="26323" x="10394950" y="1422400"/>
          <p14:tracePt t="26339" x="10382250" y="1435100"/>
          <p14:tracePt t="26356" x="10375900" y="1441450"/>
          <p14:tracePt t="26372" x="10375900" y="1454150"/>
          <p14:tracePt t="26390" x="10369550" y="1460500"/>
          <p14:tracePt t="26406" x="10369550" y="1479550"/>
          <p14:tracePt t="26423" x="10369550" y="1485900"/>
          <p14:tracePt t="26439" x="10363200" y="1504950"/>
          <p14:tracePt t="26456" x="10363200" y="1530350"/>
          <p14:tracePt t="26473" x="10363200" y="1555750"/>
          <p14:tracePt t="26489" x="10363200" y="1574800"/>
          <p14:tracePt t="26506" x="10369550" y="1593850"/>
          <p14:tracePt t="26523" x="10388600" y="1612900"/>
          <p14:tracePt t="26539" x="10394950" y="1619250"/>
          <p14:tracePt t="26556" x="10414000" y="1638300"/>
          <p14:tracePt t="26573" x="10433050" y="1663700"/>
          <p14:tracePt t="26589" x="10452100" y="1676400"/>
          <p14:tracePt t="26606" x="10471150" y="1689100"/>
          <p14:tracePt t="26623" x="10490200" y="1695450"/>
          <p14:tracePt t="26640" x="10502900" y="1695450"/>
          <p14:tracePt t="26656" x="10528300" y="1708150"/>
          <p14:tracePt t="26673" x="10547350" y="1714500"/>
          <p14:tracePt t="26689" x="10572750" y="1714500"/>
          <p14:tracePt t="26706" x="10598150" y="1714500"/>
          <p14:tracePt t="26723" x="10617200" y="1714500"/>
          <p14:tracePt t="26739" x="10636250" y="1714500"/>
          <p14:tracePt t="26756" x="10661650" y="1714500"/>
          <p14:tracePt t="26773" x="10668000" y="1708150"/>
          <p14:tracePt t="26789" x="10680700" y="1701800"/>
          <p14:tracePt t="26806" x="10693400" y="1689100"/>
          <p14:tracePt t="26823" x="10693400" y="1682750"/>
          <p14:tracePt t="26839" x="10693400" y="1676400"/>
          <p14:tracePt t="26869" x="10693400" y="1670050"/>
          <p14:tracePt t="26889" x="10693400" y="1663700"/>
          <p14:tracePt t="26892" x="10699750" y="1663700"/>
          <p14:tracePt t="26906" x="10706100" y="1651000"/>
          <p14:tracePt t="26923" x="10706100" y="1631950"/>
          <p14:tracePt t="26939" x="10712450" y="1612900"/>
          <p14:tracePt t="26956" x="10712450" y="1593850"/>
          <p14:tracePt t="26973" x="10712450" y="1574800"/>
          <p14:tracePt t="26989" x="10712450" y="1568450"/>
          <p14:tracePt t="27006" x="10712450" y="1555750"/>
          <p14:tracePt t="27023" x="10712450" y="1543050"/>
          <p14:tracePt t="27039" x="10718800" y="1530350"/>
          <p14:tracePt t="27057" x="10718800" y="1524000"/>
          <p14:tracePt t="27073" x="10718800" y="1517650"/>
          <p14:tracePt t="27089" x="10718800" y="1511300"/>
          <p14:tracePt t="27106" x="10718800" y="1498600"/>
          <p14:tracePt t="27123" x="10718800" y="1485900"/>
          <p14:tracePt t="27139" x="10718800" y="1466850"/>
          <p14:tracePt t="27157" x="10725150" y="1460500"/>
          <p14:tracePt t="27173" x="10725150" y="1454150"/>
          <p14:tracePt t="27199" x="10725150" y="1447800"/>
          <p14:tracePt t="27215" x="10725150" y="1441450"/>
          <p14:tracePt t="27225" x="10725150" y="1435100"/>
          <p14:tracePt t="27239" x="10725150" y="1428750"/>
          <p14:tracePt t="27256" x="10725150" y="1416050"/>
          <p14:tracePt t="27273" x="10718800" y="1403350"/>
          <p14:tracePt t="27289" x="10718800" y="1384300"/>
          <p14:tracePt t="27306" x="10712450" y="1365250"/>
          <p14:tracePt t="27323" x="10712450" y="1339850"/>
          <p14:tracePt t="27340" x="10712450" y="1327150"/>
          <p14:tracePt t="27356" x="10712450" y="1308100"/>
          <p14:tracePt t="27373" x="10712450" y="1295400"/>
          <p14:tracePt t="27390" x="10712450" y="1289050"/>
          <p14:tracePt t="27406" x="10712450" y="1282700"/>
          <p14:tracePt t="27555" x="10706100" y="1282700"/>
          <p14:tracePt t="27611" x="10699750" y="1282700"/>
          <p14:tracePt t="27631" x="10693400" y="1282700"/>
          <p14:tracePt t="27651" x="10687050" y="1282700"/>
          <p14:tracePt t="27653" x="10687050" y="1289050"/>
          <p14:tracePt t="27663" x="10687050" y="1295400"/>
          <p14:tracePt t="27674" x="10680700" y="1295400"/>
          <p14:tracePt t="27690" x="10674350" y="1295400"/>
          <p14:tracePt t="27953" x="10674350" y="1301750"/>
          <p14:tracePt t="27958" x="10668000" y="1301750"/>
          <p14:tracePt t="27973" x="10661650" y="1301750"/>
          <p14:tracePt t="27990" x="10642600" y="1301750"/>
          <p14:tracePt t="28006" x="10617200" y="1301750"/>
          <p14:tracePt t="28023" x="10591800" y="1301750"/>
          <p14:tracePt t="28040" x="10572750" y="1301750"/>
          <p14:tracePt t="28056" x="10547350" y="1301750"/>
          <p14:tracePt t="28073" x="10534650" y="1308100"/>
          <p14:tracePt t="28089" x="10528300" y="1308100"/>
          <p14:tracePt t="28121" x="10521950" y="1308100"/>
          <p14:tracePt t="28127" x="10515600" y="1314450"/>
          <p14:tracePt t="28139" x="10502900" y="1327150"/>
          <p14:tracePt t="28156" x="10464800" y="1339850"/>
          <p14:tracePt t="28173" x="10439400" y="1346200"/>
          <p14:tracePt t="28190" x="10439400" y="1352550"/>
          <p14:tracePt t="28207" x="10426700" y="1365250"/>
          <p14:tracePt t="28223" x="10414000" y="1390650"/>
          <p14:tracePt t="28239" x="10414000" y="1416050"/>
          <p14:tracePt t="28257" x="10414000" y="1435100"/>
          <p14:tracePt t="28273" x="10414000" y="1466850"/>
          <p14:tracePt t="28289" x="10433050" y="1504950"/>
          <p14:tracePt t="28306" x="10452100" y="1549400"/>
          <p14:tracePt t="28323" x="10471150" y="1581150"/>
          <p14:tracePt t="28339" x="10483850" y="1587500"/>
          <p14:tracePt t="28356" x="10496550" y="1606550"/>
          <p14:tracePt t="28373" x="10502900" y="1606550"/>
          <p14:tracePt t="28390" x="10515600" y="1612900"/>
          <p14:tracePt t="28406" x="10528300" y="1612900"/>
          <p14:tracePt t="28423" x="10541000" y="1612900"/>
          <p14:tracePt t="28440" x="10553700" y="1612900"/>
          <p14:tracePt t="28456" x="10566400" y="1612900"/>
          <p14:tracePt t="28473" x="10579100" y="1606550"/>
          <p14:tracePt t="28489" x="10585450" y="1606550"/>
          <p14:tracePt t="28506" x="10591800" y="1600200"/>
          <p14:tracePt t="28523" x="10598150" y="1600200"/>
          <p14:tracePt t="28539" x="10604500" y="1587500"/>
          <p14:tracePt t="28556" x="10623550" y="1549400"/>
          <p14:tracePt t="28573" x="10648950" y="1517650"/>
          <p14:tracePt t="28589" x="10661650" y="1492250"/>
          <p14:tracePt t="28606" x="10661650" y="1479550"/>
          <p14:tracePt t="28623" x="10668000" y="1447800"/>
          <p14:tracePt t="28639" x="10674350" y="1428750"/>
          <p14:tracePt t="28656" x="10674350" y="1403350"/>
          <p14:tracePt t="28672" x="10674350" y="1384300"/>
          <p14:tracePt t="28690" x="10674350" y="1352550"/>
          <p14:tracePt t="28706" x="10674350" y="1333500"/>
          <p14:tracePt t="28723" x="10674350" y="1327150"/>
          <p14:tracePt t="28739" x="10674350" y="1314450"/>
          <p14:tracePt t="28766" x="10668000" y="1314450"/>
          <p14:tracePt t="29131" x="10661650" y="1314450"/>
          <p14:tracePt t="30604" x="10655300" y="1314450"/>
          <p14:tracePt t="30920" x="10648950" y="13144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66740-8AE9-A52B-E986-4A846580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67D04-E9EF-3081-9F0B-394DA434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Térmico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3F4500B-406E-651C-2D33-734BBBB16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2" y="1690688"/>
            <a:ext cx="6483396" cy="4351338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C671E8-5B4D-6ECF-AE45-2A3D4987F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02" y="1690688"/>
            <a:ext cx="6483396" cy="43545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F13A47-B81B-76CD-F1D1-B2364798D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44" y="1108747"/>
            <a:ext cx="6332906" cy="6547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68BCEF-5B81-F0C2-CD36-36C57ABD768A}"/>
              </a:ext>
            </a:extLst>
          </p:cNvPr>
          <p:cNvSpPr txBox="1"/>
          <p:nvPr/>
        </p:nvSpPr>
        <p:spPr>
          <a:xfrm>
            <a:off x="6449785" y="2719717"/>
            <a:ext cx="402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Enfriamiento por radiación y convección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00411B-B26E-FFC4-C9A9-B4C66995C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75"/>
    </mc:Choice>
    <mc:Fallback xmlns="">
      <p:transition spd="slow" advTm="19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65" x="10642600" y="1320800"/>
          <p14:tracePt t="1073" x="10642600" y="1327150"/>
          <p14:tracePt t="1091" x="10636250" y="1346200"/>
          <p14:tracePt t="1107" x="10636250" y="1358900"/>
          <p14:tracePt t="1123" x="10617200" y="1377950"/>
          <p14:tracePt t="1141" x="10610850" y="1403350"/>
          <p14:tracePt t="1157" x="10604500" y="1409700"/>
          <p14:tracePt t="1173" x="10591800" y="1428750"/>
          <p14:tracePt t="1190" x="10591800" y="1435100"/>
          <p14:tracePt t="1207" x="10585450" y="1454150"/>
          <p14:tracePt t="1224" x="10579100" y="1473200"/>
          <p14:tracePt t="1241" x="10579100" y="1492250"/>
          <p14:tracePt t="1257" x="10572750" y="1504950"/>
          <p14:tracePt t="1274" x="10566400" y="1511300"/>
          <p14:tracePt t="1291" x="10566400" y="1517650"/>
          <p14:tracePt t="1308" x="10566400" y="1524000"/>
          <p14:tracePt t="1332" x="10566400" y="1530350"/>
          <p14:tracePt t="1346" x="10566400" y="1536700"/>
          <p14:tracePt t="1364" x="10566400" y="1543050"/>
          <p14:tracePt t="1618" x="10566400" y="1549400"/>
          <p14:tracePt t="1632" x="10566400" y="1555750"/>
          <p14:tracePt t="1707" x="10560050" y="1555750"/>
          <p14:tracePt t="1757" x="10553700" y="1555750"/>
          <p14:tracePt t="1797" x="10547350" y="1555750"/>
          <p14:tracePt t="1830" x="10541000" y="1555750"/>
          <p14:tracePt t="1834" x="10541000" y="1562100"/>
          <p14:tracePt t="1848" x="10534650" y="1562100"/>
          <p14:tracePt t="1860" x="10534650" y="1568450"/>
          <p14:tracePt t="1894" x="10528300" y="1568450"/>
          <p14:tracePt t="1901" x="10528300" y="1574800"/>
          <p14:tracePt t="1909" x="10528300" y="1581150"/>
          <p14:tracePt t="1910" x="10521950" y="1581150"/>
          <p14:tracePt t="1924" x="10509250" y="1581150"/>
          <p14:tracePt t="1940" x="10496550" y="1587500"/>
          <p14:tracePt t="1957" x="10483850" y="1593850"/>
          <p14:tracePt t="1974" x="10458450" y="1593850"/>
          <p14:tracePt t="1991" x="10439400" y="1593850"/>
          <p14:tracePt t="2007" x="10414000" y="1587500"/>
          <p14:tracePt t="2024" x="10401300" y="1581150"/>
          <p14:tracePt t="2040" x="10375900" y="1574800"/>
          <p14:tracePt t="2058" x="10363200" y="1568450"/>
          <p14:tracePt t="2074" x="10356850" y="1562100"/>
          <p14:tracePt t="2090" x="10350500" y="1562100"/>
          <p14:tracePt t="2107" x="10344150" y="1549400"/>
          <p14:tracePt t="2124" x="10325100" y="1536700"/>
          <p14:tracePt t="2141" x="10299700" y="1511300"/>
          <p14:tracePt t="2157" x="10287000" y="1492250"/>
          <p14:tracePt t="2174" x="10280650" y="1485900"/>
          <p14:tracePt t="2191" x="10274300" y="1473200"/>
          <p14:tracePt t="2218" x="10267950" y="1473200"/>
          <p14:tracePt t="2224" x="10267950" y="1466850"/>
          <p14:tracePt t="2241" x="10248900" y="1447800"/>
          <p14:tracePt t="2257" x="10223500" y="1428750"/>
          <p14:tracePt t="2274" x="10191750" y="1397000"/>
          <p14:tracePt t="2291" x="10134600" y="1352550"/>
          <p14:tracePt t="2307" x="10090150" y="1327150"/>
          <p14:tracePt t="2324" x="10052050" y="1295400"/>
          <p14:tracePt t="2340" x="10045700" y="1282700"/>
          <p14:tracePt t="2357" x="10026650" y="1276350"/>
          <p14:tracePt t="2374" x="10020300" y="1270000"/>
          <p14:tracePt t="2390" x="10001250" y="1263650"/>
          <p14:tracePt t="2407" x="9956800" y="1250950"/>
          <p14:tracePt t="2424" x="9886950" y="1231900"/>
          <p14:tracePt t="2440" x="9829800" y="1219200"/>
          <p14:tracePt t="2457" x="9766300" y="1212850"/>
          <p14:tracePt t="2474" x="9721850" y="1206500"/>
          <p14:tracePt t="2490" x="9683750" y="1206500"/>
          <p14:tracePt t="2507" x="9613900" y="1206500"/>
          <p14:tracePt t="2524" x="9544050" y="1206500"/>
          <p14:tracePt t="2541" x="9505950" y="1206500"/>
          <p14:tracePt t="2557" x="9474200" y="1200150"/>
          <p14:tracePt t="2574" x="9448800" y="1200150"/>
          <p14:tracePt t="2590" x="9442450" y="1200150"/>
          <p14:tracePt t="2607" x="9429750" y="1200150"/>
          <p14:tracePt t="2624" x="9423400" y="1200150"/>
          <p14:tracePt t="2640" x="9404350" y="1200150"/>
          <p14:tracePt t="2657" x="9372600" y="1206500"/>
          <p14:tracePt t="2674" x="9340850" y="1212850"/>
          <p14:tracePt t="2691" x="9309100" y="1219200"/>
          <p14:tracePt t="2707" x="9283700" y="1225550"/>
          <p14:tracePt t="2724" x="9258300" y="1225550"/>
          <p14:tracePt t="2740" x="9239250" y="1231900"/>
          <p14:tracePt t="2757" x="9226550" y="1231900"/>
          <p14:tracePt t="2774" x="9213850" y="1238250"/>
          <p14:tracePt t="2791" x="9207500" y="1238250"/>
          <p14:tracePt t="2807" x="9194800" y="1244600"/>
          <p14:tracePt t="2824" x="9175750" y="1250950"/>
          <p14:tracePt t="2841" x="9150350" y="1257300"/>
          <p14:tracePt t="2857" x="9131300" y="1263650"/>
          <p14:tracePt t="2878" x="9131300" y="1270000"/>
          <p14:tracePt t="2938" x="9124950" y="1270000"/>
          <p14:tracePt t="2956" x="9118600" y="1276350"/>
          <p14:tracePt t="2966" x="9118600" y="1282700"/>
          <p14:tracePt t="2974" x="9112250" y="1282700"/>
          <p14:tracePt t="2990" x="9105900" y="1295400"/>
          <p14:tracePt t="3007" x="9099550" y="1301750"/>
          <p14:tracePt t="3024" x="9093200" y="1308100"/>
          <p14:tracePt t="3040" x="9080500" y="1320800"/>
          <p14:tracePt t="3057" x="9074150" y="1333500"/>
          <p14:tracePt t="3076" x="9055100" y="1358900"/>
          <p14:tracePt t="3090" x="9048750" y="1365250"/>
          <p14:tracePt t="3107" x="9042400" y="1377950"/>
          <p14:tracePt t="3124" x="9036050" y="1384300"/>
          <p14:tracePt t="3140" x="9036050" y="1397000"/>
          <p14:tracePt t="3157" x="9029700" y="1422400"/>
          <p14:tracePt t="3174" x="9029700" y="1441450"/>
          <p14:tracePt t="3191" x="9042400" y="1473200"/>
          <p14:tracePt t="3207" x="9042400" y="1511300"/>
          <p14:tracePt t="3224" x="9048750" y="1530350"/>
          <p14:tracePt t="3241" x="9061450" y="1543050"/>
          <p14:tracePt t="3257" x="9074150" y="1562100"/>
          <p14:tracePt t="3274" x="9086850" y="1587500"/>
          <p14:tracePt t="3291" x="9099550" y="1612900"/>
          <p14:tracePt t="3308" x="9118600" y="1638300"/>
          <p14:tracePt t="3324" x="9137650" y="1663700"/>
          <p14:tracePt t="3340" x="9150350" y="1689100"/>
          <p14:tracePt t="3357" x="9169400" y="1714500"/>
          <p14:tracePt t="3374" x="9188450" y="1733550"/>
          <p14:tracePt t="3391" x="9194800" y="1739900"/>
          <p14:tracePt t="3407" x="9207500" y="1758950"/>
          <p14:tracePt t="3424" x="9220200" y="1765300"/>
          <p14:tracePt t="3441" x="9226550" y="1771650"/>
          <p14:tracePt t="3457" x="9239250" y="1784350"/>
          <p14:tracePt t="3474" x="9251950" y="1790700"/>
          <p14:tracePt t="3491" x="9264650" y="1797050"/>
          <p14:tracePt t="3507" x="9271000" y="1803400"/>
          <p14:tracePt t="3524" x="9277350" y="1809750"/>
          <p14:tracePt t="3541" x="9283700" y="1809750"/>
          <p14:tracePt t="3558" x="9296400" y="1816100"/>
          <p14:tracePt t="3875" x="9296400" y="1822450"/>
          <p14:tracePt t="3892" x="9302750" y="1822450"/>
          <p14:tracePt t="3907" x="9309100" y="1835150"/>
          <p14:tracePt t="3924" x="9321800" y="1841500"/>
          <p14:tracePt t="3940" x="9328150" y="1847850"/>
          <p14:tracePt t="3957" x="9340850" y="1860550"/>
          <p14:tracePt t="3974" x="9347200" y="1860550"/>
          <p14:tracePt t="3991" x="9347200" y="1866900"/>
          <p14:tracePt t="4007" x="9353550" y="1866900"/>
          <p14:tracePt t="4024" x="9359900" y="1866900"/>
          <p14:tracePt t="4041" x="9372600" y="1873250"/>
          <p14:tracePt t="4057" x="9385300" y="1873250"/>
          <p14:tracePt t="4080" x="9391650" y="1873250"/>
          <p14:tracePt t="4091" x="9398000" y="1873250"/>
          <p14:tracePt t="4107" x="9417050" y="1879600"/>
          <p14:tracePt t="4124" x="9480550" y="1873250"/>
          <p14:tracePt t="4140" x="9544050" y="1854200"/>
          <p14:tracePt t="4157" x="9594850" y="1841500"/>
          <p14:tracePt t="4174" x="9613900" y="1841500"/>
          <p14:tracePt t="4191" x="9620250" y="1841500"/>
          <p14:tracePt t="4207" x="9632950" y="1835150"/>
          <p14:tracePt t="4224" x="9664700" y="1816100"/>
          <p14:tracePt t="4240" x="9690100" y="1809750"/>
          <p14:tracePt t="4257" x="9709150" y="1803400"/>
          <p14:tracePt t="4274" x="9715500" y="1803400"/>
          <p14:tracePt t="4291" x="9728200" y="1803400"/>
          <p14:tracePt t="4308" x="9734550" y="1797050"/>
          <p14:tracePt t="4324" x="9747250" y="1790700"/>
          <p14:tracePt t="4341" x="9759950" y="1784350"/>
          <p14:tracePt t="4357" x="9772650" y="1778000"/>
          <p14:tracePt t="4374" x="9785350" y="1765300"/>
          <p14:tracePt t="4391" x="9798050" y="1752600"/>
          <p14:tracePt t="4407" x="9798050" y="1746250"/>
          <p14:tracePt t="4424" x="9810750" y="1733550"/>
          <p14:tracePt t="4441" x="9810750" y="1720850"/>
          <p14:tracePt t="4457" x="9817100" y="1701800"/>
          <p14:tracePt t="4474" x="9817100" y="1682750"/>
          <p14:tracePt t="4491" x="9817100" y="1670050"/>
          <p14:tracePt t="4507" x="9817100" y="1651000"/>
          <p14:tracePt t="4524" x="9817100" y="1631950"/>
          <p14:tracePt t="4540" x="9817100" y="1606550"/>
          <p14:tracePt t="4558" x="9804400" y="1574800"/>
          <p14:tracePt t="4574" x="9804400" y="1555750"/>
          <p14:tracePt t="4590" x="9798050" y="1530350"/>
          <p14:tracePt t="4607" x="9791700" y="1511300"/>
          <p14:tracePt t="4624" x="9785350" y="1485900"/>
          <p14:tracePt t="4641" x="9779000" y="1466850"/>
          <p14:tracePt t="4657" x="9766300" y="1428750"/>
          <p14:tracePt t="4674" x="9766300" y="1416050"/>
          <p14:tracePt t="4690" x="9747250" y="1397000"/>
          <p14:tracePt t="4708" x="9740900" y="1384300"/>
          <p14:tracePt t="4724" x="9728200" y="1371600"/>
          <p14:tracePt t="4740" x="9715500" y="1365250"/>
          <p14:tracePt t="4757" x="9690100" y="1346200"/>
          <p14:tracePt t="4774" x="9652000" y="1327150"/>
          <p14:tracePt t="4791" x="9601200" y="1308100"/>
          <p14:tracePt t="4808" x="9518650" y="1282700"/>
          <p14:tracePt t="4824" x="9448800" y="1270000"/>
          <p14:tracePt t="4841" x="9366250" y="1250950"/>
          <p14:tracePt t="4857" x="9328150" y="1244600"/>
          <p14:tracePt t="4874" x="9296400" y="1238250"/>
          <p14:tracePt t="4891" x="9264650" y="1238250"/>
          <p14:tracePt t="4907" x="9207500" y="1238250"/>
          <p14:tracePt t="4924" x="9124950" y="1250950"/>
          <p14:tracePt t="4941" x="9074150" y="1263650"/>
          <p14:tracePt t="4958" x="9048750" y="1276350"/>
          <p14:tracePt t="4974" x="9036050" y="1314450"/>
          <p14:tracePt t="4991" x="9042400" y="1358900"/>
          <p14:tracePt t="5007" x="9067800" y="1403350"/>
          <p14:tracePt t="5024" x="9105900" y="1460500"/>
          <p14:tracePt t="5041" x="9144000" y="1524000"/>
          <p14:tracePt t="5057" x="9163050" y="1568450"/>
          <p14:tracePt t="5074" x="9188450" y="1606550"/>
          <p14:tracePt t="5091" x="9207500" y="1651000"/>
          <p14:tracePt t="5107" x="9232900" y="1695450"/>
          <p14:tracePt t="5124" x="9258300" y="1714500"/>
          <p14:tracePt t="5141" x="9283700" y="1733550"/>
          <p14:tracePt t="5157" x="9309100" y="1746250"/>
          <p14:tracePt t="5174" x="9359900" y="1758950"/>
          <p14:tracePt t="5190" x="9404350" y="1771650"/>
          <p14:tracePt t="5207" x="9442450" y="1771650"/>
          <p14:tracePt t="5224" x="9486900" y="1771650"/>
          <p14:tracePt t="5241" x="9525000" y="1765300"/>
          <p14:tracePt t="5257" x="9563100" y="1746250"/>
          <p14:tracePt t="5274" x="9588500" y="1727200"/>
          <p14:tracePt t="5291" x="9607550" y="1708150"/>
          <p14:tracePt t="5307" x="9620250" y="1689100"/>
          <p14:tracePt t="5324" x="9632950" y="1663700"/>
          <p14:tracePt t="5341" x="9652000" y="1631950"/>
          <p14:tracePt t="5357" x="9658350" y="1619250"/>
          <p14:tracePt t="5374" x="9664700" y="1593850"/>
          <p14:tracePt t="5391" x="9671050" y="1574800"/>
          <p14:tracePt t="5407" x="9671050" y="1562100"/>
          <p14:tracePt t="5424" x="9671050" y="1530350"/>
          <p14:tracePt t="5441" x="9671050" y="1504950"/>
          <p14:tracePt t="5458" x="9671050" y="1479550"/>
          <p14:tracePt t="5474" x="9671050" y="1447800"/>
          <p14:tracePt t="5491" x="9671050" y="1428750"/>
          <p14:tracePt t="5507" x="9664700" y="1403350"/>
          <p14:tracePt t="5524" x="9652000" y="1384300"/>
          <p14:tracePt t="5541" x="9632950" y="1339850"/>
          <p14:tracePt t="5558" x="9613900" y="1308100"/>
          <p14:tracePt t="5574" x="9594850" y="1276350"/>
          <p14:tracePt t="5591" x="9582150" y="1257300"/>
          <p14:tracePt t="5607" x="9575800" y="1250950"/>
          <p14:tracePt t="5624" x="9544050" y="1225550"/>
          <p14:tracePt t="5642" x="9499600" y="1206500"/>
          <p14:tracePt t="5657" x="9474200" y="1200150"/>
          <p14:tracePt t="5674" x="9442450" y="1187450"/>
          <p14:tracePt t="5691" x="9410700" y="1181100"/>
          <p14:tracePt t="5707" x="9398000" y="1181100"/>
          <p14:tracePt t="5724" x="9366250" y="1174750"/>
          <p14:tracePt t="5741" x="9321800" y="1162050"/>
          <p14:tracePt t="5757" x="9290050" y="1162050"/>
          <p14:tracePt t="5774" x="9239250" y="1162050"/>
          <p14:tracePt t="5790" x="9207500" y="1162050"/>
          <p14:tracePt t="5808" x="9194800" y="1162050"/>
          <p14:tracePt t="5842" x="9188450" y="1162050"/>
          <p14:tracePt t="5859" x="9182100" y="1162050"/>
          <p14:tracePt t="5865" x="9175750" y="1162050"/>
          <p14:tracePt t="5874" x="9169400" y="1162050"/>
          <p14:tracePt t="5890" x="9156700" y="1168400"/>
          <p14:tracePt t="5907" x="9137650" y="1174750"/>
          <p14:tracePt t="5924" x="9124950" y="1181100"/>
          <p14:tracePt t="5941" x="9112250" y="1193800"/>
          <p14:tracePt t="5957" x="9099550" y="1200150"/>
          <p14:tracePt t="5974" x="9086850" y="1212850"/>
          <p14:tracePt t="5991" x="9074150" y="1225550"/>
          <p14:tracePt t="6007" x="9061450" y="1225550"/>
          <p14:tracePt t="6024" x="9055100" y="1244600"/>
          <p14:tracePt t="6041" x="9048750" y="1257300"/>
          <p14:tracePt t="6057" x="9036050" y="1276350"/>
          <p14:tracePt t="6074" x="9036050" y="1289050"/>
          <p14:tracePt t="6090" x="9029700" y="1308100"/>
          <p14:tracePt t="6107" x="9029700" y="1320800"/>
          <p14:tracePt t="6124" x="9023350" y="1339850"/>
          <p14:tracePt t="6141" x="9023350" y="1352550"/>
          <p14:tracePt t="6157" x="9023350" y="1365250"/>
          <p14:tracePt t="6174" x="9017000" y="1390650"/>
          <p14:tracePt t="6191" x="9017000" y="1409700"/>
          <p14:tracePt t="6207" x="9017000" y="1422400"/>
          <p14:tracePt t="6224" x="9017000" y="1441450"/>
          <p14:tracePt t="6241" x="9017000" y="1460500"/>
          <p14:tracePt t="6257" x="9017000" y="1479550"/>
          <p14:tracePt t="6274" x="9017000" y="1504950"/>
          <p14:tracePt t="6291" x="9017000" y="1536700"/>
          <p14:tracePt t="6308" x="9017000" y="1562100"/>
          <p14:tracePt t="6324" x="9023350" y="1587500"/>
          <p14:tracePt t="6340" x="9029700" y="1612900"/>
          <p14:tracePt t="6357" x="9042400" y="1638300"/>
          <p14:tracePt t="6374" x="9048750" y="1663700"/>
          <p14:tracePt t="6391" x="9067800" y="1701800"/>
          <p14:tracePt t="6407" x="9080500" y="1727200"/>
          <p14:tracePt t="6424" x="9099550" y="1752600"/>
          <p14:tracePt t="6440" x="9137650" y="1771650"/>
          <p14:tracePt t="6457" x="9175750" y="1797050"/>
          <p14:tracePt t="6474" x="9226550" y="1816100"/>
          <p14:tracePt t="6491" x="9271000" y="1828800"/>
          <p14:tracePt t="6507" x="9309100" y="1828800"/>
          <p14:tracePt t="6524" x="9353550" y="1835150"/>
          <p14:tracePt t="6541" x="9398000" y="1835150"/>
          <p14:tracePt t="6557" x="9429750" y="1835150"/>
          <p14:tracePt t="6574" x="9442450" y="1835150"/>
          <p14:tracePt t="6591" x="9461500" y="1835150"/>
          <p14:tracePt t="6607" x="9486900" y="1816100"/>
          <p14:tracePt t="6624" x="9505950" y="1797050"/>
          <p14:tracePt t="6641" x="9537700" y="1765300"/>
          <p14:tracePt t="6659" x="9563100" y="1733550"/>
          <p14:tracePt t="6674" x="9582150" y="1714500"/>
          <p14:tracePt t="6691" x="9594850" y="1682750"/>
          <p14:tracePt t="6708" x="9601200" y="1657350"/>
          <p14:tracePt t="6724" x="9607550" y="1631950"/>
          <p14:tracePt t="6741" x="9613900" y="1606550"/>
          <p14:tracePt t="6757" x="9620250" y="1574800"/>
          <p14:tracePt t="6774" x="9626600" y="1536700"/>
          <p14:tracePt t="6791" x="9626600" y="1498600"/>
          <p14:tracePt t="6808" x="9632950" y="1473200"/>
          <p14:tracePt t="6824" x="9632950" y="1435100"/>
          <p14:tracePt t="6841" x="9632950" y="1416050"/>
          <p14:tracePt t="6858" x="9632950" y="1403350"/>
          <p14:tracePt t="6874" x="9632950" y="1384300"/>
          <p14:tracePt t="6890" x="9632950" y="1371600"/>
          <p14:tracePt t="6908" x="9626600" y="1339850"/>
          <p14:tracePt t="6924" x="9620250" y="1327150"/>
          <p14:tracePt t="6941" x="9613900" y="1314450"/>
          <p14:tracePt t="6957" x="9601200" y="1301750"/>
          <p14:tracePt t="6974" x="9588500" y="1282700"/>
          <p14:tracePt t="6991" x="9575800" y="1263650"/>
          <p14:tracePt t="7007" x="9563100" y="1244600"/>
          <p14:tracePt t="7024" x="9537700" y="1231900"/>
          <p14:tracePt t="7041" x="9512300" y="1219200"/>
          <p14:tracePt t="7057" x="9499600" y="1219200"/>
          <p14:tracePt t="7074" x="9486900" y="1212850"/>
          <p14:tracePt t="7091" x="9474200" y="1206500"/>
          <p14:tracePt t="7107" x="9467850" y="1206500"/>
          <p14:tracePt t="7124" x="9461500" y="1200150"/>
          <p14:tracePt t="7141" x="9442450" y="1200150"/>
          <p14:tracePt t="7157" x="9410700" y="1200150"/>
          <p14:tracePt t="7174" x="9385300" y="1200150"/>
          <p14:tracePt t="7191" x="9372600" y="1200150"/>
          <p14:tracePt t="7208" x="9359900" y="1212850"/>
          <p14:tracePt t="7224" x="9340850" y="1219200"/>
          <p14:tracePt t="7241" x="9309100" y="1238250"/>
          <p14:tracePt t="7257" x="9290050" y="1250950"/>
          <p14:tracePt t="7274" x="9264650" y="1270000"/>
          <p14:tracePt t="7291" x="9239250" y="1289050"/>
          <p14:tracePt t="7308" x="9220200" y="1301750"/>
          <p14:tracePt t="7324" x="9213850" y="1314450"/>
          <p14:tracePt t="7341" x="9201150" y="1320800"/>
          <p14:tracePt t="7357" x="9201150" y="1327150"/>
          <p14:tracePt t="7374" x="9194800" y="1339850"/>
          <p14:tracePt t="7391" x="9188450" y="1358900"/>
          <p14:tracePt t="7408" x="9182100" y="1377950"/>
          <p14:tracePt t="7424" x="9175750" y="1403350"/>
          <p14:tracePt t="7440" x="9175750" y="1422400"/>
          <p14:tracePt t="7457" x="9175750" y="1428750"/>
          <p14:tracePt t="7474" x="9175750" y="1447800"/>
          <p14:tracePt t="7491" x="9175750" y="1460500"/>
          <p14:tracePt t="7507" x="9175750" y="1473200"/>
          <p14:tracePt t="7524" x="9175750" y="1492250"/>
          <p14:tracePt t="7540" x="9182100" y="1511300"/>
          <p14:tracePt t="7557" x="9182100" y="1530350"/>
          <p14:tracePt t="7574" x="9188450" y="1536700"/>
          <p14:tracePt t="7591" x="9188450" y="1555750"/>
          <p14:tracePt t="7607" x="9194800" y="1568450"/>
          <p14:tracePt t="7624" x="9201150" y="1581150"/>
          <p14:tracePt t="7641" x="9207500" y="1600200"/>
          <p14:tracePt t="7657" x="9213850" y="1612900"/>
          <p14:tracePt t="7674" x="9220200" y="1631950"/>
          <p14:tracePt t="7690" x="9226550" y="1644650"/>
          <p14:tracePt t="7707" x="9232900" y="1657350"/>
          <p14:tracePt t="7724" x="9245600" y="1670050"/>
          <p14:tracePt t="7740" x="9245600" y="1682750"/>
          <p14:tracePt t="7757" x="9251950" y="1682750"/>
          <p14:tracePt t="7774" x="9258300" y="1689100"/>
          <p14:tracePt t="7791" x="9264650" y="1695450"/>
          <p14:tracePt t="7815" x="9271000" y="1695450"/>
          <p14:tracePt t="7825" x="9271000" y="1701800"/>
          <p14:tracePt t="7840" x="9277350" y="1701800"/>
          <p14:tracePt t="7857" x="9283700" y="1708150"/>
          <p14:tracePt t="7874" x="9296400" y="1714500"/>
          <p14:tracePt t="7891" x="9315450" y="1720850"/>
          <p14:tracePt t="7908" x="9321800" y="1720850"/>
          <p14:tracePt t="7924" x="9328150" y="1720850"/>
          <p14:tracePt t="7962" x="9334500" y="1720850"/>
          <p14:tracePt t="7978" x="9340850" y="1720850"/>
          <p14:tracePt t="8026" x="9347200" y="1720850"/>
          <p14:tracePt t="8062" x="9353550" y="1720850"/>
          <p14:tracePt t="8083" x="9359900" y="1720850"/>
          <p14:tracePt t="8093" x="9366250" y="1720850"/>
          <p14:tracePt t="8108" x="9372600" y="1720850"/>
          <p14:tracePt t="8140" x="9378950" y="1720850"/>
          <p14:tracePt t="8223" x="9385300" y="1720850"/>
          <p14:tracePt t="8259" x="9391650" y="1720850"/>
          <p14:tracePt t="8368" x="9398000" y="1720850"/>
          <p14:tracePt t="8406" x="9404350" y="1714500"/>
          <p14:tracePt t="8854" x="9404350" y="1708150"/>
          <p14:tracePt t="8859" x="9404350" y="1701800"/>
          <p14:tracePt t="8874" x="9404350" y="1695450"/>
          <p14:tracePt t="8890" x="9404350" y="1676400"/>
          <p14:tracePt t="8907" x="9404350" y="1651000"/>
          <p14:tracePt t="8924" x="9391650" y="1612900"/>
          <p14:tracePt t="8941" x="9378950" y="1574800"/>
          <p14:tracePt t="8957" x="9366250" y="1543050"/>
          <p14:tracePt t="8974" x="9334500" y="1492250"/>
          <p14:tracePt t="8991" x="9309100" y="1435100"/>
          <p14:tracePt t="9007" x="9283700" y="1390650"/>
          <p14:tracePt t="9024" x="9258300" y="1339850"/>
          <p14:tracePt t="9041" x="9226550" y="1301750"/>
          <p14:tracePt t="9058" x="9188450" y="1263650"/>
          <p14:tracePt t="9074" x="9150350" y="1219200"/>
          <p14:tracePt t="9091" x="9105900" y="1193800"/>
          <p14:tracePt t="9107" x="9042400" y="1155700"/>
          <p14:tracePt t="9124" x="8953500" y="1104900"/>
          <p14:tracePt t="9141" x="8832850" y="1047750"/>
          <p14:tracePt t="9157" x="8661400" y="971550"/>
          <p14:tracePt t="9174" x="8515350" y="914400"/>
          <p14:tracePt t="9191" x="8407400" y="895350"/>
          <p14:tracePt t="9207" x="8312150" y="869950"/>
          <p14:tracePt t="9224" x="8204200" y="844550"/>
          <p14:tracePt t="9240" x="8108950" y="825500"/>
          <p14:tracePt t="9257" x="8001000" y="806450"/>
          <p14:tracePt t="9274" x="7880350" y="787400"/>
          <p14:tracePt t="9291" x="7778750" y="774700"/>
          <p14:tracePt t="9308" x="7689850" y="762000"/>
          <p14:tracePt t="9324" x="7607300" y="742950"/>
          <p14:tracePt t="9341" x="7531100" y="736600"/>
          <p14:tracePt t="9357" x="7435850" y="730250"/>
          <p14:tracePt t="9374" x="7353300" y="730250"/>
          <p14:tracePt t="9391" x="7289800" y="730250"/>
          <p14:tracePt t="9407" x="7207250" y="730250"/>
          <p14:tracePt t="9424" x="7137400" y="730250"/>
          <p14:tracePt t="9441" x="7073900" y="730250"/>
          <p14:tracePt t="9457" x="6978650" y="730250"/>
          <p14:tracePt t="9474" x="6864350" y="730250"/>
          <p14:tracePt t="9490" x="6781800" y="730250"/>
          <p14:tracePt t="9507" x="6692900" y="742950"/>
          <p14:tracePt t="9524" x="6610350" y="755650"/>
          <p14:tracePt t="9540" x="6565900" y="762000"/>
          <p14:tracePt t="9557" x="6521450" y="768350"/>
          <p14:tracePt t="9574" x="6477000" y="781050"/>
          <p14:tracePt t="9591" x="6426200" y="800100"/>
          <p14:tracePt t="9607" x="6369050" y="819150"/>
          <p14:tracePt t="9624" x="6311900" y="838200"/>
          <p14:tracePt t="9641" x="6267450" y="844550"/>
          <p14:tracePt t="9657" x="6223000" y="857250"/>
          <p14:tracePt t="9674" x="6184900" y="863600"/>
          <p14:tracePt t="9690" x="6153150" y="869950"/>
          <p14:tracePt t="9707" x="6127750" y="889000"/>
          <p14:tracePt t="9724" x="6102350" y="895350"/>
          <p14:tracePt t="9740" x="6089650" y="895350"/>
          <p14:tracePt t="9757" x="6064250" y="908050"/>
          <p14:tracePt t="9774" x="6045200" y="920750"/>
          <p14:tracePt t="9791" x="6026150" y="933450"/>
          <p14:tracePt t="9807" x="6007100" y="946150"/>
          <p14:tracePt t="9824" x="5975350" y="965200"/>
          <p14:tracePt t="9841" x="5949950" y="971550"/>
          <p14:tracePt t="9858" x="5943600" y="984250"/>
          <p14:tracePt t="9874" x="5937250" y="990600"/>
          <p14:tracePt t="9892" x="5930900" y="996950"/>
          <p14:tracePt t="9907" x="5924550" y="1016000"/>
          <p14:tracePt t="9924" x="5911850" y="1041400"/>
          <p14:tracePt t="9941" x="5899150" y="1073150"/>
          <p14:tracePt t="9957" x="5880100" y="1104900"/>
          <p14:tracePt t="9974" x="5880100" y="1123950"/>
          <p14:tracePt t="10005" x="5873750" y="1130300"/>
          <p14:tracePt t="10021" x="5873750" y="1136650"/>
          <p14:tracePt t="10032" x="5873750" y="1143000"/>
          <p14:tracePt t="10041" x="5873750" y="1149350"/>
          <p14:tracePt t="10057" x="5873750" y="1155700"/>
          <p14:tracePt t="10074" x="5867400" y="1162050"/>
          <p14:tracePt t="10091" x="5867400" y="1174750"/>
          <p14:tracePt t="10107" x="5867400" y="1187450"/>
          <p14:tracePt t="10124" x="5867400" y="1200150"/>
          <p14:tracePt t="10141" x="5861050" y="1206500"/>
          <p14:tracePt t="10157" x="5861050" y="1212850"/>
          <p14:tracePt t="10179" x="5861050" y="1219200"/>
          <p14:tracePt t="10200" x="5861050" y="1225550"/>
          <p14:tracePt t="10208" x="5854700" y="1225550"/>
          <p14:tracePt t="10224" x="5854700" y="1238250"/>
          <p14:tracePt t="10257" x="5854700" y="1244600"/>
          <p14:tracePt t="10274" x="5854700" y="1250950"/>
          <p14:tracePt t="10291" x="5854700" y="1257300"/>
          <p14:tracePt t="10307" x="5854700" y="1263650"/>
          <p14:tracePt t="10324" x="5854700" y="1270000"/>
          <p14:tracePt t="10341" x="5854700" y="1282700"/>
          <p14:tracePt t="10358" x="5854700" y="1289050"/>
          <p14:tracePt t="10375" x="5854700" y="1295400"/>
          <p14:tracePt t="10411" x="5854700" y="1301750"/>
          <p14:tracePt t="10423" x="5854700" y="1308100"/>
          <p14:tracePt t="10430" x="5854700" y="1314450"/>
          <p14:tracePt t="10441" x="5854700" y="1320800"/>
          <p14:tracePt t="10457" x="5854700" y="1333500"/>
          <p14:tracePt t="10474" x="5854700" y="1339850"/>
          <p14:tracePt t="10559" x="5854700" y="1346200"/>
          <p14:tracePt t="10583" x="5854700" y="1352550"/>
          <p14:tracePt t="10717" x="5854700" y="1358900"/>
          <p14:tracePt t="10743" x="5854700" y="1365250"/>
          <p14:tracePt t="10869" x="5854700" y="1371600"/>
          <p14:tracePt t="11125" x="5854700" y="1377950"/>
          <p14:tracePt t="11933" x="5854700" y="1384300"/>
          <p14:tracePt t="11944" x="5854700" y="1390650"/>
          <p14:tracePt t="11961" x="5854700" y="1397000"/>
          <p14:tracePt t="11980" x="5854700" y="1403350"/>
          <p14:tracePt t="11999" x="5854700" y="1409700"/>
          <p14:tracePt t="12031" x="5854700" y="1416050"/>
          <p14:tracePt t="12061" x="5854700" y="1422400"/>
          <p14:tracePt t="12068" x="5854700" y="1428750"/>
          <p14:tracePt t="12076" x="5854700" y="1435100"/>
          <p14:tracePt t="12091" x="5861050" y="1447800"/>
          <p14:tracePt t="12107" x="5861050" y="1466850"/>
          <p14:tracePt t="12124" x="5867400" y="1492250"/>
          <p14:tracePt t="12141" x="5873750" y="1517650"/>
          <p14:tracePt t="12157" x="5880100" y="1536700"/>
          <p14:tracePt t="12174" x="5886450" y="1562100"/>
          <p14:tracePt t="12191" x="5892800" y="1587500"/>
          <p14:tracePt t="12207" x="5905500" y="1606550"/>
          <p14:tracePt t="12224" x="5918200" y="1619250"/>
          <p14:tracePt t="12241" x="5924550" y="1631950"/>
          <p14:tracePt t="12257" x="5937250" y="1644650"/>
          <p14:tracePt t="12274" x="5949950" y="1657350"/>
          <p14:tracePt t="12291" x="5962650" y="1676400"/>
          <p14:tracePt t="12308" x="5975350" y="1708150"/>
          <p14:tracePt t="12324" x="5988050" y="1727200"/>
          <p14:tracePt t="12341" x="6007100" y="1752600"/>
          <p14:tracePt t="12357" x="6026150" y="1778000"/>
          <p14:tracePt t="12374" x="6051550" y="1803400"/>
          <p14:tracePt t="12391" x="6076950" y="1822450"/>
          <p14:tracePt t="12408" x="6096000" y="1835150"/>
          <p14:tracePt t="12424" x="6121400" y="1854200"/>
          <p14:tracePt t="12441" x="6159500" y="1879600"/>
          <p14:tracePt t="12457" x="6178550" y="1885950"/>
          <p14:tracePt t="12512" x="6184900" y="1892300"/>
          <p14:tracePt t="12544" x="6191250" y="1892300"/>
          <p14:tracePt t="12551" x="6197600" y="1892300"/>
          <p14:tracePt t="12557" x="6203950" y="1892300"/>
          <p14:tracePt t="12574" x="6248400" y="1892300"/>
          <p14:tracePt t="12591" x="6305550" y="1898650"/>
          <p14:tracePt t="12608" x="6337300" y="1905000"/>
          <p14:tracePt t="12624" x="6350000" y="1905000"/>
          <p14:tracePt t="12682" x="6356350" y="1905000"/>
          <p14:tracePt t="12691" x="6362700" y="1905000"/>
          <p14:tracePt t="12695" x="6369050" y="1905000"/>
          <p14:tracePt t="12707" x="6388100" y="1898650"/>
          <p14:tracePt t="12724" x="6419850" y="1885950"/>
          <p14:tracePt t="12741" x="6445250" y="1873250"/>
          <p14:tracePt t="12758" x="6457950" y="1873250"/>
          <p14:tracePt t="12774" x="6457950" y="1866900"/>
          <p14:tracePt t="12791" x="6470650" y="1854200"/>
          <p14:tracePt t="12807" x="6489700" y="1847850"/>
          <p14:tracePt t="12824" x="6521450" y="1822450"/>
          <p14:tracePt t="12841" x="6559550" y="1797050"/>
          <p14:tracePt t="12857" x="6578600" y="1784350"/>
          <p14:tracePt t="12874" x="6584950" y="1765300"/>
          <p14:tracePt t="12891" x="6597650" y="1752600"/>
          <p14:tracePt t="12908" x="6623050" y="1727200"/>
          <p14:tracePt t="12924" x="6635750" y="1708150"/>
          <p14:tracePt t="12941" x="6661150" y="1689100"/>
          <p14:tracePt t="12958" x="6680200" y="1676400"/>
          <p14:tracePt t="12974" x="6686550" y="1657350"/>
          <p14:tracePt t="12991" x="6692900" y="1644650"/>
          <p14:tracePt t="13007" x="6692900" y="1631950"/>
          <p14:tracePt t="13024" x="6705600" y="1612900"/>
          <p14:tracePt t="13041" x="6705600" y="1593850"/>
          <p14:tracePt t="13058" x="6711950" y="1581150"/>
          <p14:tracePt t="13074" x="6711950" y="1568450"/>
          <p14:tracePt t="13091" x="6711950" y="1543050"/>
          <p14:tracePt t="13108" x="6711950" y="1517650"/>
          <p14:tracePt t="13124" x="6711950" y="1504950"/>
          <p14:tracePt t="13141" x="6711950" y="1485900"/>
          <p14:tracePt t="13158" x="6711950" y="1466850"/>
          <p14:tracePt t="13174" x="6705600" y="1435100"/>
          <p14:tracePt t="13191" x="6699250" y="1416050"/>
          <p14:tracePt t="13207" x="6692900" y="1397000"/>
          <p14:tracePt t="13224" x="6680200" y="1371600"/>
          <p14:tracePt t="13241" x="6667500" y="1346200"/>
          <p14:tracePt t="13257" x="6654800" y="1333500"/>
          <p14:tracePt t="13274" x="6642100" y="1314450"/>
          <p14:tracePt t="13291" x="6635750" y="1295400"/>
          <p14:tracePt t="13308" x="6616700" y="1282700"/>
          <p14:tracePt t="13324" x="6610350" y="1270000"/>
          <p14:tracePt t="13341" x="6597650" y="1263650"/>
          <p14:tracePt t="13358" x="6578600" y="1244600"/>
          <p14:tracePt t="13374" x="6553200" y="1231900"/>
          <p14:tracePt t="13391" x="6527800" y="1212850"/>
          <p14:tracePt t="13408" x="6508750" y="1200150"/>
          <p14:tracePt t="13424" x="6477000" y="1193800"/>
          <p14:tracePt t="13441" x="6432550" y="1181100"/>
          <p14:tracePt t="13457" x="6375400" y="1174750"/>
          <p14:tracePt t="13474" x="6311900" y="1168400"/>
          <p14:tracePt t="13491" x="6273800" y="1168400"/>
          <p14:tracePt t="13507" x="6242050" y="1162050"/>
          <p14:tracePt t="13524" x="6197600" y="1155700"/>
          <p14:tracePt t="13541" x="6165850" y="1155700"/>
          <p14:tracePt t="13557" x="6140450" y="1155700"/>
          <p14:tracePt t="13574" x="6102350" y="1155700"/>
          <p14:tracePt t="13591" x="6070600" y="1155700"/>
          <p14:tracePt t="13607" x="6038850" y="1168400"/>
          <p14:tracePt t="13624" x="6013450" y="1181100"/>
          <p14:tracePt t="13641" x="6000750" y="1187450"/>
          <p14:tracePt t="13658" x="5994400" y="1200150"/>
          <p14:tracePt t="13674" x="5981700" y="1212850"/>
          <p14:tracePt t="13691" x="5975350" y="1244600"/>
          <p14:tracePt t="13707" x="5969000" y="1276350"/>
          <p14:tracePt t="13724" x="5943600" y="1333500"/>
          <p14:tracePt t="13741" x="5905500" y="1409700"/>
          <p14:tracePt t="13757" x="5880100" y="1479550"/>
          <p14:tracePt t="13774" x="5880100" y="1524000"/>
          <p14:tracePt t="13791" x="5880100" y="1555750"/>
          <p14:tracePt t="13808" x="5892800" y="1574800"/>
          <p14:tracePt t="13824" x="5899150" y="1574800"/>
          <p14:tracePt t="13841" x="5905500" y="15811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3940A-DC26-2347-1979-53C6F136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Térmico</a:t>
            </a:r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0137EFB5-B8D7-F925-5B93-48898C608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0" y="1905123"/>
            <a:ext cx="8273143" cy="855334"/>
          </a:xfr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3957CB5-3184-82F5-878C-293F8EC41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1990" y="2974892"/>
            <a:ext cx="14655992" cy="192439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096C2B9-E8FE-8FB0-DDA3-9ADC11595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540" y="3025710"/>
            <a:ext cx="4426029" cy="297270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03280DE-6A3D-C351-76CA-AC52B7EB0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30" y="5113723"/>
            <a:ext cx="6550430" cy="120289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88AE9D-C853-67FA-6D72-D3A054001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06"/>
    </mc:Choice>
    <mc:Fallback xmlns="">
      <p:transition spd="slow" advTm="6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70" x="5905500" y="1574800"/>
          <p14:tracePt t="5480" x="5899150" y="1574800"/>
          <p14:tracePt t="5502" x="5886450" y="1562100"/>
          <p14:tracePt t="5519" x="5873750" y="1555750"/>
          <p14:tracePt t="5535" x="5867400" y="1555750"/>
          <p14:tracePt t="5703" x="5861050" y="1555750"/>
          <p14:tracePt t="5712" x="5854700" y="1555750"/>
          <p14:tracePt t="5719" x="5848350" y="1555750"/>
          <p14:tracePt t="5735" x="5886450" y="1530350"/>
          <p14:tracePt t="5752" x="6140450" y="1422400"/>
          <p14:tracePt t="5768" x="6438900" y="1225550"/>
          <p14:tracePt t="5785" x="6661150" y="1073150"/>
          <p14:tracePt t="6253" x="6648450" y="1092200"/>
          <p14:tracePt t="6256" x="6610350" y="1123950"/>
          <p14:tracePt t="6285" x="6191250" y="1504950"/>
          <p14:tracePt t="6302" x="5842000" y="1803400"/>
          <p14:tracePt t="6319" x="5257800" y="2197100"/>
          <p14:tracePt t="6335" x="4686300" y="2578100"/>
          <p14:tracePt t="6352" x="3905250" y="3079750"/>
          <p14:tracePt t="6369" x="3162300" y="3556000"/>
          <p14:tracePt t="6385" x="2698750" y="3854450"/>
          <p14:tracePt t="6402" x="2305050" y="4133850"/>
          <p14:tracePt t="6418" x="2051050" y="4318000"/>
          <p14:tracePt t="6435" x="1771650" y="4476750"/>
          <p14:tracePt t="6452" x="1371600" y="4648200"/>
          <p14:tracePt t="6469" x="1073150" y="4743450"/>
          <p14:tracePt t="6485" x="939800" y="4775200"/>
          <p14:tracePt t="6502" x="920750" y="4768850"/>
          <p14:tracePt t="6519" x="933450" y="4705350"/>
          <p14:tracePt t="6535" x="965200" y="4578350"/>
          <p14:tracePt t="6552" x="965200" y="4451350"/>
          <p14:tracePt t="6569" x="952500" y="4413250"/>
          <p14:tracePt t="6629" x="952500" y="4406900"/>
          <p14:tracePt t="6637" x="952500" y="4400550"/>
          <p14:tracePt t="6641" x="952500" y="4394200"/>
          <p14:tracePt t="6652" x="952500" y="4375150"/>
          <p14:tracePt t="6669" x="946150" y="4330700"/>
          <p14:tracePt t="6685" x="946150" y="4286250"/>
          <p14:tracePt t="6702" x="990600" y="4216400"/>
          <p14:tracePt t="6719" x="1047750" y="4171950"/>
          <p14:tracePt t="6735" x="1098550" y="4108450"/>
          <p14:tracePt t="6752" x="1168400" y="4000500"/>
          <p14:tracePt t="6769" x="1276350" y="3867150"/>
          <p14:tracePt t="6785" x="1371600" y="3797300"/>
          <p14:tracePt t="6802" x="1473200" y="3740150"/>
          <p14:tracePt t="6819" x="1593850" y="3689350"/>
          <p14:tracePt t="6835" x="1670050" y="3663950"/>
          <p14:tracePt t="6852" x="1746250" y="3632200"/>
          <p14:tracePt t="6869" x="1778000" y="3613150"/>
          <p14:tracePt t="6886" x="1809750" y="3600450"/>
          <p14:tracePt t="6901" x="1866900" y="3581400"/>
          <p14:tracePt t="6919" x="1936750" y="3549650"/>
          <p14:tracePt t="6935" x="2006600" y="3511550"/>
          <p14:tracePt t="6952" x="2063750" y="3460750"/>
          <p14:tracePt t="6969" x="2108200" y="3403600"/>
          <p14:tracePt t="6985" x="2127250" y="3384550"/>
          <p14:tracePt t="7002" x="2139950" y="3371850"/>
          <p14:tracePt t="7071" x="2146300" y="3371850"/>
          <p14:tracePt t="7075" x="2152650" y="3371850"/>
          <p14:tracePt t="7076" x="2152650" y="3365500"/>
          <p14:tracePt t="7085" x="2159000" y="3365500"/>
          <p14:tracePt t="7102" x="2184400" y="3359150"/>
          <p14:tracePt t="7119" x="2190750" y="3359150"/>
          <p14:tracePt t="7135" x="2209800" y="3352800"/>
          <p14:tracePt t="7152" x="2247900" y="3340100"/>
          <p14:tracePt t="7169" x="2273300" y="3333750"/>
          <p14:tracePt t="7185" x="2279650" y="3333750"/>
          <p14:tracePt t="7202" x="2273300" y="3333750"/>
          <p14:tracePt t="7567" x="2273300" y="3340100"/>
          <p14:tracePt t="7570" x="2273300" y="3346450"/>
          <p14:tracePt t="7585" x="2266950" y="3359150"/>
          <p14:tracePt t="7602" x="2273300" y="3378200"/>
          <p14:tracePt t="7619" x="2305050" y="3409950"/>
          <p14:tracePt t="7635" x="2336800" y="3441700"/>
          <p14:tracePt t="7652" x="2355850" y="3473450"/>
          <p14:tracePt t="7669" x="2374900" y="3505200"/>
          <p14:tracePt t="7685" x="2400300" y="3517900"/>
          <p14:tracePt t="7702" x="2432050" y="3536950"/>
          <p14:tracePt t="7719" x="2451100" y="3543300"/>
          <p14:tracePt t="7735" x="2470150" y="3556000"/>
          <p14:tracePt t="7752" x="2482850" y="3562350"/>
          <p14:tracePt t="7769" x="2489200" y="3568700"/>
          <p14:tracePt t="7801" x="2495550" y="3568700"/>
          <p14:tracePt t="7811" x="2501900" y="3568700"/>
          <p14:tracePt t="7821" x="2508250" y="3568700"/>
          <p14:tracePt t="7835" x="2514600" y="3568700"/>
          <p14:tracePt t="7852" x="2533650" y="3568700"/>
          <p14:tracePt t="7869" x="2540000" y="3568700"/>
          <p14:tracePt t="7885" x="2540000" y="3562350"/>
          <p14:tracePt t="19712" x="2533650" y="3562350"/>
          <p14:tracePt t="19716" x="2527300" y="3562350"/>
          <p14:tracePt t="19719" x="2520950" y="3562350"/>
          <p14:tracePt t="19736" x="2495550" y="3556000"/>
          <p14:tracePt t="19797" x="2489200" y="3556000"/>
          <p14:tracePt t="19800" x="2476500" y="3556000"/>
          <p14:tracePt t="19804" x="2457450" y="3568700"/>
          <p14:tracePt t="19819" x="2317750" y="3663950"/>
          <p14:tracePt t="19836" x="2063750" y="3822700"/>
          <p14:tracePt t="19852" x="1885950" y="3898900"/>
          <p14:tracePt t="19869" x="1758950" y="3943350"/>
          <p14:tracePt t="19886" x="1720850" y="3956050"/>
          <p14:tracePt t="19954" x="1714500" y="3956050"/>
          <p14:tracePt t="19958" x="1708150" y="3956050"/>
          <p14:tracePt t="19969" x="1708150" y="3962400"/>
          <p14:tracePt t="19985" x="1695450" y="3968750"/>
          <p14:tracePt t="20002" x="1670050" y="3968750"/>
          <p14:tracePt t="20019" x="1651000" y="3968750"/>
          <p14:tracePt t="20036" x="1631950" y="3962400"/>
          <p14:tracePt t="20052" x="1612900" y="3943350"/>
          <p14:tracePt t="20069" x="1574800" y="3898900"/>
          <p14:tracePt t="20086" x="1543050" y="3879850"/>
          <p14:tracePt t="20102" x="1524000" y="3873500"/>
          <p14:tracePt t="20119" x="1517650" y="3873500"/>
          <p14:tracePt t="20136" x="1504950" y="3873500"/>
          <p14:tracePt t="20152" x="1485900" y="3860800"/>
          <p14:tracePt t="20169" x="1466850" y="3854450"/>
          <p14:tracePt t="20186" x="1460500" y="3854450"/>
          <p14:tracePt t="20203" x="1447800" y="3848100"/>
          <p14:tracePt t="20219" x="1441450" y="3841750"/>
          <p14:tracePt t="20273" x="1441450" y="3835400"/>
          <p14:tracePt t="20277" x="1435100" y="3835400"/>
          <p14:tracePt t="20285" x="1435100" y="3829050"/>
          <p14:tracePt t="20302" x="1416050" y="3810000"/>
          <p14:tracePt t="20319" x="1409700" y="3803650"/>
          <p14:tracePt t="20336" x="1403350" y="3803650"/>
          <p14:tracePt t="20428" x="1403350" y="3797300"/>
          <p14:tracePt t="20487" x="1397000" y="3797300"/>
          <p14:tracePt t="20495" x="1390650" y="3797300"/>
          <p14:tracePt t="20502" x="1384300" y="3797300"/>
          <p14:tracePt t="20519" x="1365250" y="3803650"/>
          <p14:tracePt t="20535" x="1352550" y="3816350"/>
          <p14:tracePt t="20808" x="1346200" y="3810000"/>
          <p14:tracePt t="20846" x="1339850" y="3810000"/>
          <p14:tracePt t="20876" x="1333500" y="3803650"/>
          <p14:tracePt t="20952" x="1327150" y="3803650"/>
          <p14:tracePt t="20987" x="1327150" y="3797300"/>
          <p14:tracePt t="20990" x="1320800" y="3797300"/>
          <p14:tracePt t="21002" x="1314450" y="3797300"/>
          <p14:tracePt t="21019" x="1314450" y="3790950"/>
          <p14:tracePt t="21035" x="1308100" y="3784600"/>
          <p14:tracePt t="21055" x="1301750" y="3784600"/>
          <p14:tracePt t="21095" x="1301750" y="3778250"/>
          <p14:tracePt t="21181" x="1295400" y="3778250"/>
          <p14:tracePt t="21213" x="1289050" y="3778250"/>
          <p14:tracePt t="21216" x="1289050" y="3771900"/>
          <p14:tracePt t="21298" x="1282700" y="3771900"/>
          <p14:tracePt t="21350" x="1276350" y="3765550"/>
          <p14:tracePt t="21360" x="1276350" y="3759200"/>
          <p14:tracePt t="21370" x="1270000" y="3759200"/>
          <p14:tracePt t="21385" x="1263650" y="3752850"/>
          <p14:tracePt t="21403" x="1250950" y="3746500"/>
          <p14:tracePt t="21419" x="1250950" y="3733800"/>
          <p14:tracePt t="21824" x="1244600" y="3733800"/>
          <p14:tracePt t="22438" x="1238250" y="3733800"/>
          <p14:tracePt t="22464" x="1231900" y="3733800"/>
          <p14:tracePt t="22489" x="1225550" y="3733800"/>
          <p14:tracePt t="22502" x="1219200" y="3740150"/>
          <p14:tracePt t="22505" x="1212850" y="3740150"/>
          <p14:tracePt t="22519" x="1206500" y="3740150"/>
          <p14:tracePt t="22535" x="1200150" y="3746500"/>
          <p14:tracePt t="22552" x="1181100" y="3746500"/>
          <p14:tracePt t="22569" x="1174750" y="3752850"/>
          <p14:tracePt t="22586" x="1155700" y="3765550"/>
          <p14:tracePt t="22602" x="1143000" y="3771900"/>
          <p14:tracePt t="22619" x="1130300" y="3778250"/>
          <p14:tracePt t="22636" x="1123950" y="3778250"/>
          <p14:tracePt t="22653" x="1111250" y="3790950"/>
          <p14:tracePt t="22669" x="1104900" y="3797300"/>
          <p14:tracePt t="22686" x="1092200" y="3803650"/>
          <p14:tracePt t="22702" x="1079500" y="3822700"/>
          <p14:tracePt t="22719" x="1079500" y="3841750"/>
          <p14:tracePt t="22736" x="1073150" y="3854450"/>
          <p14:tracePt t="22753" x="1073150" y="3873500"/>
          <p14:tracePt t="22769" x="1073150" y="3892550"/>
          <p14:tracePt t="22786" x="1073150" y="3917950"/>
          <p14:tracePt t="22802" x="1073150" y="3943350"/>
          <p14:tracePt t="22819" x="1073150" y="3987800"/>
          <p14:tracePt t="22836" x="1073150" y="4025900"/>
          <p14:tracePt t="22852" x="1073150" y="4051300"/>
          <p14:tracePt t="22869" x="1079500" y="4064000"/>
          <p14:tracePt t="22886" x="1092200" y="4076700"/>
          <p14:tracePt t="22903" x="1104900" y="4089400"/>
          <p14:tracePt t="22919" x="1117600" y="4102100"/>
          <p14:tracePt t="22935" x="1130300" y="4114800"/>
          <p14:tracePt t="22953" x="1149350" y="4127500"/>
          <p14:tracePt t="22969" x="1174750" y="4140200"/>
          <p14:tracePt t="22986" x="1193800" y="4152900"/>
          <p14:tracePt t="23003" x="1206500" y="4159250"/>
          <p14:tracePt t="23019" x="1212850" y="4165600"/>
          <p14:tracePt t="23036" x="1231900" y="4178300"/>
          <p14:tracePt t="23053" x="1250950" y="4184650"/>
          <p14:tracePt t="23069" x="1270000" y="4191000"/>
          <p14:tracePt t="23090" x="1276350" y="4191000"/>
          <p14:tracePt t="23102" x="1276350" y="4197350"/>
          <p14:tracePt t="23119" x="1308100" y="4197350"/>
          <p14:tracePt t="23136" x="1358900" y="4178300"/>
          <p14:tracePt t="23153" x="1397000" y="4146550"/>
          <p14:tracePt t="23169" x="1416050" y="4121150"/>
          <p14:tracePt t="23186" x="1428750" y="4089400"/>
          <p14:tracePt t="23203" x="1441450" y="4051300"/>
          <p14:tracePt t="23219" x="1441450" y="4025900"/>
          <p14:tracePt t="23236" x="1447800" y="4006850"/>
          <p14:tracePt t="23252" x="1447800" y="4000500"/>
          <p14:tracePt t="23269" x="1447800" y="3987800"/>
          <p14:tracePt t="23286" x="1441450" y="3981450"/>
          <p14:tracePt t="23302" x="1441450" y="3975100"/>
          <p14:tracePt t="23319" x="1435100" y="3962400"/>
          <p14:tracePt t="23336" x="1428750" y="3956050"/>
          <p14:tracePt t="23352" x="1428750" y="3949700"/>
          <p14:tracePt t="23369" x="1422400" y="3949700"/>
          <p14:tracePt t="23386" x="1422400" y="3943350"/>
          <p14:tracePt t="23402" x="1416050" y="3943350"/>
          <p14:tracePt t="23419" x="1416050" y="3937000"/>
          <p14:tracePt t="23436" x="1409700" y="3924300"/>
          <p14:tracePt t="23453" x="1403350" y="3917950"/>
          <p14:tracePt t="23469" x="1403350" y="3911600"/>
          <p14:tracePt t="23486" x="1397000" y="3911600"/>
          <p14:tracePt t="23513" x="1390650" y="3911600"/>
          <p14:tracePt t="23519" x="1390650" y="3905250"/>
          <p14:tracePt t="23535" x="1384300" y="3898900"/>
          <p14:tracePt t="23552" x="1377950" y="3898900"/>
          <p14:tracePt t="23569" x="1365250" y="3898900"/>
          <p14:tracePt t="23586" x="1339850" y="3892550"/>
          <p14:tracePt t="23602" x="1314450" y="3892550"/>
          <p14:tracePt t="23619" x="1289050" y="3924300"/>
          <p14:tracePt t="23636" x="1263650" y="3981450"/>
          <p14:tracePt t="23652" x="1250950" y="4013200"/>
          <p14:tracePt t="23669" x="1238250" y="4057650"/>
          <p14:tracePt t="23686" x="1231900" y="4089400"/>
          <p14:tracePt t="23703" x="1231900" y="4114800"/>
          <p14:tracePt t="23719" x="1231900" y="4127500"/>
          <p14:tracePt t="23735" x="1231900" y="4133850"/>
          <p14:tracePt t="23752" x="1231900" y="4140200"/>
          <p14:tracePt t="23769" x="1238250" y="4140200"/>
          <p14:tracePt t="23800" x="1244600" y="4140200"/>
          <p14:tracePt t="23804" x="1244600" y="4146550"/>
          <p14:tracePt t="23819" x="1257300" y="4146550"/>
          <p14:tracePt t="23835" x="1263650" y="4152900"/>
          <p14:tracePt t="23852" x="1276350" y="4159250"/>
          <p14:tracePt t="23870" x="1282700" y="4159250"/>
          <p14:tracePt t="23895" x="1289050" y="4159250"/>
          <p14:tracePt t="23902" x="1295400" y="4159250"/>
          <p14:tracePt t="23919" x="1320800" y="4159250"/>
          <p14:tracePt t="23936" x="1371600" y="4152900"/>
          <p14:tracePt t="23952" x="1466850" y="4140200"/>
          <p14:tracePt t="23969" x="1562100" y="4140200"/>
          <p14:tracePt t="23986" x="1638300" y="4146550"/>
          <p14:tracePt t="24002" x="1676400" y="4152900"/>
          <p14:tracePt t="24032" x="1682750" y="4152900"/>
          <p14:tracePt t="24050" x="1689100" y="4152900"/>
          <p14:tracePt t="24054" x="1695450" y="4152900"/>
          <p14:tracePt t="24069" x="1727200" y="4152900"/>
          <p14:tracePt t="24086" x="1784350" y="4146550"/>
          <p14:tracePt t="24102" x="1854200" y="4146550"/>
          <p14:tracePt t="24119" x="1911350" y="4146550"/>
          <p14:tracePt t="24136" x="1949450" y="4146550"/>
          <p14:tracePt t="24152" x="1993900" y="4140200"/>
          <p14:tracePt t="24169" x="2063750" y="4140200"/>
          <p14:tracePt t="24186" x="2139950" y="4140200"/>
          <p14:tracePt t="24203" x="2209800" y="4140200"/>
          <p14:tracePt t="24219" x="2266950" y="4133850"/>
          <p14:tracePt t="24236" x="2349500" y="4127500"/>
          <p14:tracePt t="24253" x="2425700" y="4127500"/>
          <p14:tracePt t="24269" x="2508250" y="4133850"/>
          <p14:tracePt t="24286" x="2635250" y="4140200"/>
          <p14:tracePt t="24302" x="2743200" y="4146550"/>
          <p14:tracePt t="24319" x="2908300" y="4152900"/>
          <p14:tracePt t="24336" x="3054350" y="4159250"/>
          <p14:tracePt t="24352" x="3155950" y="4159250"/>
          <p14:tracePt t="24369" x="3244850" y="4159250"/>
          <p14:tracePt t="24386" x="3314700" y="4159250"/>
          <p14:tracePt t="24402" x="3365500" y="4159250"/>
          <p14:tracePt t="24419" x="3429000" y="4152900"/>
          <p14:tracePt t="24436" x="3498850" y="4152900"/>
          <p14:tracePt t="24452" x="3556000" y="4159250"/>
          <p14:tracePt t="24469" x="3619500" y="4159250"/>
          <p14:tracePt t="24486" x="3651250" y="4165600"/>
          <p14:tracePt t="24502" x="3670300" y="4171950"/>
          <p14:tracePt t="24519" x="3708400" y="4178300"/>
          <p14:tracePt t="24536" x="3790950" y="4191000"/>
          <p14:tracePt t="24552" x="3867150" y="4197350"/>
          <p14:tracePt t="24569" x="3968750" y="4203700"/>
          <p14:tracePt t="24586" x="4095750" y="4222750"/>
          <p14:tracePt t="24602" x="4191000" y="4241800"/>
          <p14:tracePt t="24619" x="4260850" y="4248150"/>
          <p14:tracePt t="24636" x="4318000" y="4248150"/>
          <p14:tracePt t="24652" x="4362450" y="4248150"/>
          <p14:tracePt t="24669" x="4406900" y="4248150"/>
          <p14:tracePt t="24686" x="4470400" y="4241800"/>
          <p14:tracePt t="24702" x="4540250" y="4241800"/>
          <p14:tracePt t="24720" x="4660900" y="4229100"/>
          <p14:tracePt t="24736" x="4787900" y="4222750"/>
          <p14:tracePt t="24752" x="4921250" y="4222750"/>
          <p14:tracePt t="24769" x="5041900" y="4216400"/>
          <p14:tracePt t="24786" x="5111750" y="4197350"/>
          <p14:tracePt t="24802" x="5143500" y="4184650"/>
          <p14:tracePt t="24819" x="5168900" y="4165600"/>
          <p14:tracePt t="24836" x="5200650" y="4146550"/>
          <p14:tracePt t="24852" x="5226050" y="4133850"/>
          <p14:tracePt t="24869" x="5270500" y="4114800"/>
          <p14:tracePt t="24886" x="5308600" y="4102100"/>
          <p14:tracePt t="24903" x="5346700" y="4083050"/>
          <p14:tracePt t="24919" x="5391150" y="4057650"/>
          <p14:tracePt t="24937" x="5435600" y="4032250"/>
          <p14:tracePt t="24953" x="5454650" y="4013200"/>
          <p14:tracePt t="24969" x="5473700" y="4000500"/>
          <p14:tracePt t="24986" x="5480050" y="3987800"/>
          <p14:tracePt t="25002" x="5480050" y="3981450"/>
          <p14:tracePt t="25019" x="5480050" y="3962400"/>
          <p14:tracePt t="25036" x="5480050" y="3949700"/>
          <p14:tracePt t="25052" x="5480050" y="3937000"/>
          <p14:tracePt t="25069" x="5461000" y="3905250"/>
          <p14:tracePt t="25086" x="5410200" y="3860800"/>
          <p14:tracePt t="25102" x="5346700" y="3816350"/>
          <p14:tracePt t="25119" x="5251450" y="3771900"/>
          <p14:tracePt t="25136" x="5099050" y="3727450"/>
          <p14:tracePt t="25152" x="4921250" y="3689350"/>
          <p14:tracePt t="25169" x="4705350" y="3651250"/>
          <p14:tracePt t="25186" x="4470400" y="3600450"/>
          <p14:tracePt t="25202" x="4330700" y="3575050"/>
          <p14:tracePt t="25219" x="4159250" y="3556000"/>
          <p14:tracePt t="25236" x="3987800" y="3549650"/>
          <p14:tracePt t="25252" x="3841750" y="3549650"/>
          <p14:tracePt t="25269" x="3663950" y="3543300"/>
          <p14:tracePt t="25286" x="3536950" y="3536950"/>
          <p14:tracePt t="25302" x="3454400" y="3530600"/>
          <p14:tracePt t="25319" x="3409950" y="3524250"/>
          <p14:tracePt t="25336" x="3365500" y="3524250"/>
          <p14:tracePt t="25352" x="3314700" y="3524250"/>
          <p14:tracePt t="25369" x="3232150" y="3530600"/>
          <p14:tracePt t="25386" x="3162300" y="3536950"/>
          <p14:tracePt t="25403" x="3092450" y="3543300"/>
          <p14:tracePt t="25419" x="3028950" y="3549650"/>
          <p14:tracePt t="25436" x="2959100" y="3562350"/>
          <p14:tracePt t="25452" x="2927350" y="3562350"/>
          <p14:tracePt t="25469" x="2895600" y="3562350"/>
          <p14:tracePt t="25486" x="2876550" y="3562350"/>
          <p14:tracePt t="25502" x="2838450" y="3568700"/>
          <p14:tracePt t="25519" x="2800350" y="3581400"/>
          <p14:tracePt t="25536" x="2736850" y="3594100"/>
          <p14:tracePt t="25552" x="2711450" y="3600450"/>
          <p14:tracePt t="25569" x="2686050" y="3606800"/>
          <p14:tracePt t="25586" x="2673350" y="3606800"/>
          <p14:tracePt t="25602" x="2667000" y="3606800"/>
          <p14:tracePt t="25645" x="2660650" y="3606800"/>
          <p14:tracePt t="25647" x="2660650" y="3613150"/>
          <p14:tracePt t="25654" x="2660650" y="3619500"/>
          <p14:tracePt t="25669" x="2654300" y="3625850"/>
          <p14:tracePt t="25685" x="2641600" y="3651250"/>
          <p14:tracePt t="25702" x="2641600" y="3663950"/>
          <p14:tracePt t="25719" x="2641600" y="3670300"/>
          <p14:tracePt t="25736" x="2641600" y="3689350"/>
          <p14:tracePt t="25752" x="2641600" y="3708400"/>
          <p14:tracePt t="25769" x="2647950" y="3740150"/>
          <p14:tracePt t="25786" x="2654300" y="3771900"/>
          <p14:tracePt t="25803" x="2660650" y="3816350"/>
          <p14:tracePt t="25819" x="2679700" y="3873500"/>
          <p14:tracePt t="25836" x="2686050" y="3892550"/>
          <p14:tracePt t="25853" x="2692400" y="3898900"/>
          <p14:tracePt t="25887" x="2698750" y="3898900"/>
          <p14:tracePt t="25903" x="2698750" y="3905250"/>
          <p14:tracePt t="25904" x="2705100" y="3905250"/>
          <p14:tracePt t="25922" x="2711450" y="3905250"/>
          <p14:tracePt t="25941" x="2711450" y="3911600"/>
          <p14:tracePt t="25961" x="2711450" y="3917950"/>
          <p14:tracePt t="26213" x="2717800" y="3917950"/>
          <p14:tracePt t="26216" x="2717800" y="3924300"/>
          <p14:tracePt t="26235" x="2724150" y="3924300"/>
          <p14:tracePt t="26250" x="2730500" y="3924300"/>
          <p14:tracePt t="26308" x="2730500" y="3930650"/>
          <p14:tracePt t="26312" x="2736850" y="3930650"/>
          <p14:tracePt t="26323" x="2743200" y="3930650"/>
          <p14:tracePt t="26336" x="2768600" y="3937000"/>
          <p14:tracePt t="26353" x="2825750" y="3943350"/>
          <p14:tracePt t="26369" x="2895600" y="3956050"/>
          <p14:tracePt t="26386" x="2952750" y="3968750"/>
          <p14:tracePt t="26402" x="3035300" y="3987800"/>
          <p14:tracePt t="26419" x="3168650" y="4000500"/>
          <p14:tracePt t="26436" x="3390900" y="4006850"/>
          <p14:tracePt t="26452" x="3581400" y="4006850"/>
          <p14:tracePt t="26469" x="3784600" y="4006850"/>
          <p14:tracePt t="26486" x="3924300" y="4006850"/>
          <p14:tracePt t="26502" x="3994150" y="4006850"/>
          <p14:tracePt t="26519" x="4025900" y="4000500"/>
          <p14:tracePt t="26536" x="4032250" y="4000500"/>
          <p14:tracePt t="26552" x="4044950" y="3994150"/>
          <p14:tracePt t="26569" x="4070350" y="3994150"/>
          <p14:tracePt t="26586" x="4114800" y="3994150"/>
          <p14:tracePt t="26602" x="4178300" y="3987800"/>
          <p14:tracePt t="26619" x="4222750" y="3975100"/>
          <p14:tracePt t="26636" x="4260850" y="3968750"/>
          <p14:tracePt t="26652" x="4286250" y="3962400"/>
          <p14:tracePt t="26670" x="4298950" y="3956050"/>
          <p14:tracePt t="26755" x="4305300" y="3956050"/>
          <p14:tracePt t="26765" x="4311650" y="3949700"/>
          <p14:tracePt t="26773" x="4318000" y="3949700"/>
          <p14:tracePt t="26786" x="4330700" y="3949700"/>
          <p14:tracePt t="26802" x="4349750" y="3943350"/>
          <p14:tracePt t="26819" x="4356100" y="3930650"/>
          <p14:tracePt t="26836" x="4368800" y="3924300"/>
          <p14:tracePt t="26853" x="4381500" y="3911600"/>
          <p14:tracePt t="26869" x="4394200" y="3898900"/>
          <p14:tracePt t="26886" x="4406900" y="3873500"/>
          <p14:tracePt t="26902" x="4419600" y="3860800"/>
          <p14:tracePt t="26919" x="4425950" y="3848100"/>
          <p14:tracePt t="26936" x="4425950" y="3841750"/>
          <p14:tracePt t="26952" x="4432300" y="3829050"/>
          <p14:tracePt t="26969" x="4432300" y="3822700"/>
          <p14:tracePt t="26986" x="4432300" y="3816350"/>
          <p14:tracePt t="27003" x="4432300" y="3803650"/>
          <p14:tracePt t="27019" x="4425950" y="3784600"/>
          <p14:tracePt t="27036" x="4425950" y="3771900"/>
          <p14:tracePt t="27052" x="4419600" y="3752850"/>
          <p14:tracePt t="27069" x="4406900" y="3733800"/>
          <p14:tracePt t="27086" x="4400550" y="3721100"/>
          <p14:tracePt t="27102" x="4400550" y="3714750"/>
          <p14:tracePt t="27119" x="4394200" y="3702050"/>
          <p14:tracePt t="27136" x="4387850" y="3689350"/>
          <p14:tracePt t="27153" x="4368800" y="3670300"/>
          <p14:tracePt t="27169" x="4362450" y="3657600"/>
          <p14:tracePt t="27186" x="4356100" y="3644900"/>
          <p14:tracePt t="27202" x="4343400" y="3644900"/>
          <p14:tracePt t="27222" x="4343400" y="3638550"/>
          <p14:tracePt t="27249" x="4337050" y="3638550"/>
          <p14:tracePt t="27255" x="4330700" y="3638550"/>
          <p14:tracePt t="27269" x="4286250" y="3638550"/>
          <p14:tracePt t="27286" x="4210050" y="3632200"/>
          <p14:tracePt t="27302" x="4108450" y="3619500"/>
          <p14:tracePt t="27319" x="4013200" y="3613150"/>
          <p14:tracePt t="27336" x="3968750" y="3613150"/>
          <p14:tracePt t="27352" x="3949700" y="3613150"/>
          <p14:tracePt t="27388" x="3943350" y="3613150"/>
          <p14:tracePt t="27398" x="3937000" y="3613150"/>
          <p14:tracePt t="27402" x="3930650" y="3613150"/>
          <p14:tracePt t="27419" x="3917950" y="3625850"/>
          <p14:tracePt t="27436" x="3898900" y="3638550"/>
          <p14:tracePt t="27468" x="3898900" y="3644900"/>
          <p14:tracePt t="27482" x="3892550" y="3651250"/>
          <p14:tracePt t="27487" x="3892550" y="3657600"/>
          <p14:tracePt t="27502" x="3892550" y="3676650"/>
          <p14:tracePt t="27519" x="3886200" y="3702050"/>
          <p14:tracePt t="27536" x="3886200" y="3721100"/>
          <p14:tracePt t="27552" x="3879850" y="3746500"/>
          <p14:tracePt t="27569" x="3879850" y="3765550"/>
          <p14:tracePt t="27586" x="3873500" y="3784600"/>
          <p14:tracePt t="27602" x="3873500" y="3797300"/>
          <p14:tracePt t="27619" x="3873500" y="3810000"/>
          <p14:tracePt t="27636" x="3873500" y="3829050"/>
          <p14:tracePt t="27652" x="3886200" y="3848100"/>
          <p14:tracePt t="27669" x="3898900" y="3867150"/>
          <p14:tracePt t="27686" x="3905250" y="3873500"/>
          <p14:tracePt t="27703" x="3911600" y="3879850"/>
          <p14:tracePt t="27719" x="3924300" y="3892550"/>
          <p14:tracePt t="27736" x="3937000" y="3898900"/>
          <p14:tracePt t="27753" x="3962400" y="3917950"/>
          <p14:tracePt t="27769" x="3981450" y="3924300"/>
          <p14:tracePt t="27786" x="4013200" y="3930650"/>
          <p14:tracePt t="27803" x="4044950" y="3937000"/>
          <p14:tracePt t="27819" x="4070350" y="3937000"/>
          <p14:tracePt t="27836" x="4089400" y="3937000"/>
          <p14:tracePt t="27852" x="4114800" y="3937000"/>
          <p14:tracePt t="27869" x="4133850" y="3937000"/>
          <p14:tracePt t="27886" x="4159250" y="3937000"/>
          <p14:tracePt t="27902" x="4184650" y="3937000"/>
          <p14:tracePt t="27919" x="4216400" y="3930650"/>
          <p14:tracePt t="27936" x="4235450" y="3917950"/>
          <p14:tracePt t="27952" x="4260850" y="3898900"/>
          <p14:tracePt t="27969" x="4267200" y="3879850"/>
          <p14:tracePt t="27986" x="4279900" y="3867150"/>
          <p14:tracePt t="28002" x="4286250" y="3854450"/>
          <p14:tracePt t="28019" x="4286250" y="3835400"/>
          <p14:tracePt t="28036" x="4286250" y="3822700"/>
          <p14:tracePt t="28052" x="4286250" y="3810000"/>
          <p14:tracePt t="28069" x="4292600" y="3790950"/>
          <p14:tracePt t="28086" x="4292600" y="3778250"/>
          <p14:tracePt t="28102" x="4292600" y="3765550"/>
          <p14:tracePt t="28119" x="4292600" y="3752850"/>
          <p14:tracePt t="28136" x="4292600" y="3746500"/>
          <p14:tracePt t="28152" x="4292600" y="3740150"/>
          <p14:tracePt t="28169" x="4292600" y="3733800"/>
          <p14:tracePt t="28186" x="4292600" y="3727450"/>
          <p14:tracePt t="28202" x="4292600" y="3714750"/>
          <p14:tracePt t="28219" x="4286250" y="3702050"/>
          <p14:tracePt t="28236" x="4286250" y="3695700"/>
          <p14:tracePt t="28253" x="4273550" y="3689350"/>
          <p14:tracePt t="28269" x="4267200" y="3676650"/>
          <p14:tracePt t="28286" x="4267200" y="3670300"/>
          <p14:tracePt t="28303" x="4260850" y="3670300"/>
          <p14:tracePt t="28319" x="4254500" y="3663950"/>
          <p14:tracePt t="28336" x="4248150" y="3663950"/>
          <p14:tracePt t="28353" x="4241800" y="3657600"/>
          <p14:tracePt t="28372" x="4235450" y="3657600"/>
          <p14:tracePt t="28386" x="4222750" y="3651250"/>
          <p14:tracePt t="28402" x="4197350" y="3644900"/>
          <p14:tracePt t="28419" x="4171950" y="3638550"/>
          <p14:tracePt t="28472" x="4165600" y="3638550"/>
          <p14:tracePt t="28479" x="4159250" y="3638550"/>
          <p14:tracePt t="28487" x="4152900" y="3638550"/>
          <p14:tracePt t="28502" x="4114800" y="3632200"/>
          <p14:tracePt t="28519" x="4064000" y="3632200"/>
          <p14:tracePt t="28536" x="4038600" y="3625850"/>
          <p14:tracePt t="28553" x="4025900" y="3625850"/>
          <p14:tracePt t="28578" x="4019550" y="3625850"/>
          <p14:tracePt t="28600" x="4013200" y="3625850"/>
          <p14:tracePt t="28605" x="4006850" y="3625850"/>
          <p14:tracePt t="28619" x="3994150" y="3638550"/>
          <p14:tracePt t="28636" x="3962400" y="3657600"/>
          <p14:tracePt t="28652" x="3937000" y="3676650"/>
          <p14:tracePt t="28671" x="3924300" y="3683000"/>
          <p14:tracePt t="28686" x="3924300" y="3689350"/>
          <p14:tracePt t="28703" x="3917950" y="3695700"/>
          <p14:tracePt t="28719" x="3917950" y="3708400"/>
          <p14:tracePt t="28736" x="3917950" y="3727450"/>
          <p14:tracePt t="28753" x="3917950" y="3746500"/>
          <p14:tracePt t="28769" x="3911600" y="3778250"/>
          <p14:tracePt t="28786" x="3911600" y="3790950"/>
          <p14:tracePt t="28802" x="3911600" y="3816350"/>
          <p14:tracePt t="28819" x="3911600" y="3835400"/>
          <p14:tracePt t="28836" x="3911600" y="3848100"/>
          <p14:tracePt t="28869" x="3911600" y="3860800"/>
          <p14:tracePt t="28886" x="3917950" y="3867150"/>
          <p14:tracePt t="28903" x="3930650" y="3873500"/>
          <p14:tracePt t="28919" x="3930650" y="3886200"/>
          <p14:tracePt t="28936" x="3937000" y="3892550"/>
          <p14:tracePt t="28953" x="3937000" y="3898900"/>
          <p14:tracePt t="28969" x="3949700" y="3911600"/>
          <p14:tracePt t="28986" x="3962400" y="3917950"/>
          <p14:tracePt t="29002" x="3975100" y="3930650"/>
          <p14:tracePt t="29019" x="3975100" y="3937000"/>
          <p14:tracePt t="29036" x="3981450" y="3937000"/>
          <p14:tracePt t="29053" x="4000500" y="3949700"/>
          <p14:tracePt t="29069" x="4038600" y="3962400"/>
          <p14:tracePt t="29086" x="4064000" y="3975100"/>
          <p14:tracePt t="29102" x="4095750" y="3987800"/>
          <p14:tracePt t="29119" x="4121150" y="3994150"/>
          <p14:tracePt t="29137" x="4133850" y="4000500"/>
          <p14:tracePt t="29152" x="4140200" y="4006850"/>
          <p14:tracePt t="29169" x="4146550" y="4006850"/>
          <p14:tracePt t="29186" x="4159250" y="4006850"/>
          <p14:tracePt t="29203" x="4171950" y="4000500"/>
          <p14:tracePt t="29219" x="4178300" y="3994150"/>
          <p14:tracePt t="29236" x="4184650" y="3987800"/>
          <p14:tracePt t="29253" x="4210050" y="3975100"/>
          <p14:tracePt t="29269" x="4229100" y="3975100"/>
          <p14:tracePt t="29286" x="4235450" y="3968750"/>
          <p14:tracePt t="29302" x="4248150" y="3962400"/>
          <p14:tracePt t="29319" x="4260850" y="3949700"/>
          <p14:tracePt t="29336" x="4267200" y="3943350"/>
          <p14:tracePt t="29352" x="4273550" y="3924300"/>
          <p14:tracePt t="29369" x="4279900" y="3917950"/>
          <p14:tracePt t="29386" x="4286250" y="3905250"/>
          <p14:tracePt t="29403" x="4286250" y="3892550"/>
          <p14:tracePt t="29419" x="4292600" y="3886200"/>
          <p14:tracePt t="29436" x="4292600" y="3867150"/>
          <p14:tracePt t="29453" x="4298950" y="3854450"/>
          <p14:tracePt t="29469" x="4298950" y="3841750"/>
          <p14:tracePt t="29486" x="4298950" y="3822700"/>
          <p14:tracePt t="29503" x="4298950" y="3810000"/>
          <p14:tracePt t="29519" x="4298950" y="3790950"/>
          <p14:tracePt t="29536" x="4292600" y="3784600"/>
          <p14:tracePt t="29553" x="4286250" y="3771900"/>
          <p14:tracePt t="29569" x="4273550" y="3752850"/>
          <p14:tracePt t="29586" x="4267200" y="3746500"/>
          <p14:tracePt t="29602" x="4254500" y="3740150"/>
          <p14:tracePt t="29619" x="4241800" y="3733800"/>
          <p14:tracePt t="29636" x="4235450" y="3727450"/>
          <p14:tracePt t="29653" x="4222750" y="3714750"/>
          <p14:tracePt t="29669" x="4216400" y="3708400"/>
          <p14:tracePt t="29686" x="4197350" y="3702050"/>
          <p14:tracePt t="29703" x="4165600" y="3689350"/>
          <p14:tracePt t="29719" x="4133850" y="3683000"/>
          <p14:tracePt t="29736" x="4114800" y="3676650"/>
          <p14:tracePt t="29752" x="4070350" y="3670300"/>
          <p14:tracePt t="29769" x="4025900" y="3663950"/>
          <p14:tracePt t="29786" x="4006850" y="3663950"/>
          <p14:tracePt t="29803" x="3987800" y="3663950"/>
          <p14:tracePt t="29819" x="3975100" y="3663950"/>
          <p14:tracePt t="29836" x="3956050" y="3670300"/>
          <p14:tracePt t="29852" x="3937000" y="3683000"/>
          <p14:tracePt t="29870" x="3917950" y="3702050"/>
          <p14:tracePt t="29886" x="3898900" y="3721100"/>
          <p14:tracePt t="29902" x="3886200" y="3740150"/>
          <p14:tracePt t="29920" x="3873500" y="3765550"/>
          <p14:tracePt t="29936" x="3873500" y="3778250"/>
          <p14:tracePt t="29953" x="3873500" y="3784600"/>
          <p14:tracePt t="29970" x="3867150" y="3803650"/>
          <p14:tracePt t="29986" x="3867150" y="3816350"/>
          <p14:tracePt t="30002" x="3867150" y="3835400"/>
          <p14:tracePt t="30019" x="3867150" y="3854450"/>
          <p14:tracePt t="30036" x="3867150" y="3867150"/>
          <p14:tracePt t="30052" x="3867150" y="3886200"/>
          <p14:tracePt t="30069" x="3867150" y="3898900"/>
          <p14:tracePt t="30086" x="3873500" y="3917950"/>
          <p14:tracePt t="30103" x="3879850" y="3943350"/>
          <p14:tracePt t="30120" x="3892550" y="3962400"/>
          <p14:tracePt t="30136" x="3898900" y="3975100"/>
          <p14:tracePt t="30152" x="3898900" y="3987800"/>
          <p14:tracePt t="30169" x="3905250" y="3994150"/>
          <p14:tracePt t="30186" x="3911600" y="4000500"/>
          <p14:tracePt t="30203" x="3917950" y="4013200"/>
          <p14:tracePt t="30219" x="3924300" y="4019550"/>
          <p14:tracePt t="30240" x="3930650" y="4025900"/>
          <p14:tracePt t="30254" x="3937000" y="4025900"/>
          <p14:tracePt t="30269" x="3949700" y="4038600"/>
          <p14:tracePt t="30286" x="3956050" y="4044950"/>
          <p14:tracePt t="30302" x="3968750" y="4057650"/>
          <p14:tracePt t="30320" x="3981450" y="4064000"/>
          <p14:tracePt t="30336" x="3994150" y="4076700"/>
          <p14:tracePt t="30352" x="4006850" y="4076700"/>
          <p14:tracePt t="30369" x="4025900" y="4089400"/>
          <p14:tracePt t="30386" x="4038600" y="4095750"/>
          <p14:tracePt t="30403" x="4051300" y="4095750"/>
          <p14:tracePt t="30420" x="4057650" y="4095750"/>
          <p14:tracePt t="30436" x="4070350" y="4102100"/>
          <p14:tracePt t="30452" x="4076700" y="4102100"/>
          <p14:tracePt t="30470" x="4089400" y="4102100"/>
          <p14:tracePt t="30486" x="4114800" y="4108450"/>
          <p14:tracePt t="30502" x="4152900" y="4114800"/>
          <p14:tracePt t="30519" x="4191000" y="4114800"/>
          <p14:tracePt t="30536" x="4210050" y="4121150"/>
          <p14:tracePt t="30552" x="4229100" y="4121150"/>
          <p14:tracePt t="30569" x="4254500" y="4121150"/>
          <p14:tracePt t="30586" x="4273550" y="4121150"/>
          <p14:tracePt t="30602" x="4286250" y="4121150"/>
          <p14:tracePt t="30619" x="4292600" y="4121150"/>
          <p14:tracePt t="30636" x="4298950" y="4121150"/>
          <p14:tracePt t="30653" x="4311650" y="4121150"/>
          <p14:tracePt t="30669" x="4324350" y="4108450"/>
          <p14:tracePt t="30686" x="4330700" y="4108450"/>
          <p14:tracePt t="30703" x="4343400" y="4095750"/>
          <p14:tracePt t="30719" x="4349750" y="4083050"/>
          <p14:tracePt t="30736" x="4356100" y="4076700"/>
          <p14:tracePt t="30752" x="4362450" y="4057650"/>
          <p14:tracePt t="30769" x="4368800" y="4032250"/>
          <p14:tracePt t="30786" x="4375150" y="4025900"/>
          <p14:tracePt t="30803" x="4375150" y="4006850"/>
          <p14:tracePt t="30819" x="4381500" y="3994150"/>
          <p14:tracePt t="30836" x="4381500" y="3975100"/>
          <p14:tracePt t="30853" x="4387850" y="3968750"/>
          <p14:tracePt t="30869" x="4387850" y="3956050"/>
          <p14:tracePt t="30886" x="4387850" y="3949700"/>
          <p14:tracePt t="30903" x="4387850" y="3943350"/>
          <p14:tracePt t="30922" x="4387850" y="3937000"/>
          <p14:tracePt t="30936" x="4387850" y="3930650"/>
          <p14:tracePt t="30952" x="4387850" y="3917950"/>
          <p14:tracePt t="30969" x="4387850" y="3911600"/>
          <p14:tracePt t="30986" x="4387850" y="3892550"/>
          <p14:tracePt t="31003" x="4381500" y="3879850"/>
          <p14:tracePt t="31019" x="4368800" y="3867150"/>
          <p14:tracePt t="31036" x="4356100" y="3848100"/>
          <p14:tracePt t="31053" x="4349750" y="3835400"/>
          <p14:tracePt t="31069" x="4337050" y="3816350"/>
          <p14:tracePt t="31086" x="4330700" y="3790950"/>
          <p14:tracePt t="31102" x="4324350" y="3771900"/>
          <p14:tracePt t="31119" x="4311650" y="3759200"/>
          <p14:tracePt t="31136" x="4298950" y="3740150"/>
          <p14:tracePt t="31153" x="4273550" y="3714750"/>
          <p14:tracePt t="31169" x="4248150" y="3695700"/>
          <p14:tracePt t="31186" x="4235450" y="3683000"/>
          <p14:tracePt t="31266" x="4229100" y="3683000"/>
          <p14:tracePt t="31277" x="4222750" y="3683000"/>
          <p14:tracePt t="31286" x="4216400" y="3683000"/>
          <p14:tracePt t="31303" x="4171950" y="3683000"/>
          <p14:tracePt t="31319" x="4114800" y="3683000"/>
          <p14:tracePt t="31336" x="4076700" y="3683000"/>
          <p14:tracePt t="31352" x="4051300" y="3683000"/>
          <p14:tracePt t="31408" x="4044950" y="3683000"/>
          <p14:tracePt t="31426" x="4038600" y="3683000"/>
          <p14:tracePt t="31438" x="4032250" y="3683000"/>
          <p14:tracePt t="31446" x="4025900" y="3683000"/>
          <p14:tracePt t="31453" x="4019550" y="3689350"/>
          <p14:tracePt t="31469" x="4013200" y="3689350"/>
          <p14:tracePt t="31514" x="4006850" y="3695700"/>
          <p14:tracePt t="31518" x="4006850" y="3702050"/>
          <p14:tracePt t="31522" x="4000500" y="3702050"/>
          <p14:tracePt t="31536" x="3994150" y="3708400"/>
          <p14:tracePt t="31553" x="3981450" y="3721100"/>
          <p14:tracePt t="31616" x="3981450" y="3727450"/>
          <p14:tracePt t="31968" x="3981450" y="3733800"/>
          <p14:tracePt t="31990" x="3981450" y="3740150"/>
          <p14:tracePt t="31996" x="3975100" y="3740150"/>
          <p14:tracePt t="32010" x="3975100" y="3746500"/>
          <p14:tracePt t="32019" x="3975100" y="3752850"/>
          <p14:tracePt t="32036" x="3962400" y="3765550"/>
          <p14:tracePt t="32053" x="3956050" y="3778250"/>
          <p14:tracePt t="32070" x="3956050" y="3784600"/>
          <p14:tracePt t="32086" x="3956050" y="3790950"/>
          <p14:tracePt t="32103" x="3949700" y="3790950"/>
          <p14:tracePt t="32119" x="3949700" y="3803650"/>
          <p14:tracePt t="32136" x="3949700" y="3810000"/>
          <p14:tracePt t="32153" x="3949700" y="3816350"/>
          <p14:tracePt t="32169" x="3949700" y="3829050"/>
          <p14:tracePt t="32186" x="3949700" y="3841750"/>
          <p14:tracePt t="32221" x="3949700" y="3848100"/>
          <p14:tracePt t="32233" x="3949700" y="3854450"/>
          <p14:tracePt t="32258" x="3949700" y="3860800"/>
          <p14:tracePt t="32277" x="3949700" y="3867150"/>
          <p14:tracePt t="32289" x="3956050" y="3873500"/>
          <p14:tracePt t="32295" x="3956050" y="3879850"/>
          <p14:tracePt t="32302" x="3956050" y="3886200"/>
          <p14:tracePt t="32319" x="3968750" y="3898900"/>
          <p14:tracePt t="32336" x="3968750" y="3911600"/>
          <p14:tracePt t="32352" x="3975100" y="3917950"/>
          <p14:tracePt t="32369" x="3975100" y="3924300"/>
          <p14:tracePt t="32386" x="3981450" y="3930650"/>
          <p14:tracePt t="32403" x="3981450" y="3937000"/>
          <p14:tracePt t="32419" x="3987800" y="3943350"/>
          <p14:tracePt t="32436" x="3987800" y="3949700"/>
          <p14:tracePt t="32453" x="3994150" y="3956050"/>
          <p14:tracePt t="32469" x="3994150" y="3962400"/>
          <p14:tracePt t="32486" x="4000500" y="3962400"/>
          <p14:tracePt t="32503" x="4000500" y="3975100"/>
          <p14:tracePt t="32519" x="4006850" y="3981450"/>
          <p14:tracePt t="32536" x="4013200" y="3987800"/>
          <p14:tracePt t="32553" x="4013200" y="3994150"/>
          <p14:tracePt t="32569" x="4019550" y="3994150"/>
          <p14:tracePt t="32586" x="4019550" y="4000500"/>
          <p14:tracePt t="32603" x="4025900" y="4013200"/>
          <p14:tracePt t="32619" x="4025900" y="4019550"/>
          <p14:tracePt t="32653" x="4032250" y="4019550"/>
          <p14:tracePt t="32747" x="4032250" y="4025900"/>
          <p14:tracePt t="35188" x="4038600" y="4025900"/>
          <p14:tracePt t="36092" x="4038600" y="4032250"/>
          <p14:tracePt t="36106" x="4038600" y="4038600"/>
          <p14:tracePt t="36130" x="4038600" y="4044950"/>
          <p14:tracePt t="36194" x="4044950" y="4044950"/>
          <p14:tracePt t="36220" x="4044950" y="4051300"/>
          <p14:tracePt t="36230" x="4051300" y="4051300"/>
          <p14:tracePt t="36248" x="4057650" y="4051300"/>
          <p14:tracePt t="36262" x="4064000" y="4051300"/>
          <p14:tracePt t="36269" x="4070350" y="4051300"/>
          <p14:tracePt t="36856" x="4070350" y="4057650"/>
          <p14:tracePt t="36880" x="4064000" y="4057650"/>
          <p14:tracePt t="36896" x="4064000" y="4064000"/>
          <p14:tracePt t="46863" x="4057650" y="4064000"/>
          <p14:tracePt t="46869" x="4051300" y="4064000"/>
          <p14:tracePt t="46872" x="4044950" y="4064000"/>
          <p14:tracePt t="46887" x="3975100" y="4064000"/>
          <p14:tracePt t="46903" x="3911600" y="4064000"/>
          <p14:tracePt t="46920" x="3879850" y="4076700"/>
          <p14:tracePt t="46937" x="3803650" y="4140200"/>
          <p14:tracePt t="46953" x="3670300" y="4216400"/>
          <p14:tracePt t="46969" x="3378200" y="4318000"/>
          <p14:tracePt t="46987" x="3060700" y="4394200"/>
          <p14:tracePt t="47003" x="2736850" y="4445000"/>
          <p14:tracePt t="47019" x="2349500" y="4464050"/>
          <p14:tracePt t="47036" x="1866900" y="4470400"/>
          <p14:tracePt t="47053" x="1587500" y="4451350"/>
          <p14:tracePt t="47070" x="1428750" y="4432300"/>
          <p14:tracePt t="47087" x="1416050" y="4432300"/>
          <p14:tracePt t="47117" x="1409700" y="4432300"/>
          <p14:tracePt t="47120" x="1403350" y="4432300"/>
          <p14:tracePt t="47136" x="1377950" y="4432300"/>
          <p14:tracePt t="47153" x="1352550" y="4432300"/>
          <p14:tracePt t="47170" x="1327150" y="4419600"/>
          <p14:tracePt t="47186" x="1301750" y="4406900"/>
          <p14:tracePt t="47203" x="1270000" y="4394200"/>
          <p14:tracePt t="47220" x="1219200" y="4381500"/>
          <p14:tracePt t="47236" x="1206500" y="4381500"/>
          <p14:tracePt t="47269" x="1200150" y="4381500"/>
          <p14:tracePt t="47279" x="1193800" y="4381500"/>
          <p14:tracePt t="47286" x="1187450" y="4381500"/>
          <p14:tracePt t="47302" x="1162050" y="4381500"/>
          <p14:tracePt t="47319" x="1155700" y="4381500"/>
          <p14:tracePt t="47393" x="1149350" y="4381500"/>
          <p14:tracePt t="47401" x="1143000" y="4381500"/>
          <p14:tracePt t="47632" x="1136650" y="4381500"/>
          <p14:tracePt t="47635" x="1136650" y="4375150"/>
          <p14:tracePt t="47651" x="1136650" y="4368800"/>
          <p14:tracePt t="47655" x="1130300" y="4368800"/>
          <p14:tracePt t="47669" x="1130300" y="4362450"/>
          <p14:tracePt t="47686" x="1117600" y="4362450"/>
          <p14:tracePt t="47707" x="1111250" y="4362450"/>
          <p14:tracePt t="47720" x="1104900" y="4349750"/>
          <p14:tracePt t="47736" x="1098550" y="4349750"/>
          <p14:tracePt t="47753" x="1098550" y="4343400"/>
          <p14:tracePt t="47770" x="1092200" y="4343400"/>
          <p14:tracePt t="47787" x="1085850" y="4337050"/>
          <p14:tracePt t="47803" x="1079500" y="4337050"/>
          <p14:tracePt t="47823" x="1073150" y="4337050"/>
          <p14:tracePt t="47836" x="1073150" y="4330700"/>
          <p14:tracePt t="47853" x="1073150" y="4324350"/>
          <p14:tracePt t="47870" x="1066800" y="4324350"/>
          <p14:tracePt t="48029" x="1060450" y="4324350"/>
          <p14:tracePt t="48039" x="1054100" y="4324350"/>
          <p14:tracePt t="48070" x="1003300" y="4356100"/>
          <p14:tracePt t="48086" x="952500" y="4375150"/>
          <p14:tracePt t="48103" x="920750" y="4387850"/>
          <p14:tracePt t="48119" x="882650" y="4406900"/>
          <p14:tracePt t="48136" x="869950" y="4413250"/>
          <p14:tracePt t="48153" x="863600" y="4425950"/>
          <p14:tracePt t="48171" x="857250" y="4425950"/>
          <p14:tracePt t="48186" x="857250" y="4432300"/>
          <p14:tracePt t="48203" x="857250" y="4438650"/>
          <p14:tracePt t="48219" x="850900" y="4451350"/>
          <p14:tracePt t="48237" x="850900" y="4457700"/>
          <p14:tracePt t="48253" x="850900" y="4476750"/>
          <p14:tracePt t="48270" x="850900" y="4489450"/>
          <p14:tracePt t="48287" x="850900" y="4514850"/>
          <p14:tracePt t="48303" x="850900" y="4533900"/>
          <p14:tracePt t="48320" x="857250" y="4559300"/>
          <p14:tracePt t="48337" x="863600" y="4584700"/>
          <p14:tracePt t="48353" x="869950" y="4597400"/>
          <p14:tracePt t="48370" x="869950" y="4616450"/>
          <p14:tracePt t="48387" x="876300" y="4635500"/>
          <p14:tracePt t="48403" x="889000" y="4667250"/>
          <p14:tracePt t="48420" x="901700" y="4692650"/>
          <p14:tracePt t="48437" x="914400" y="4718050"/>
          <p14:tracePt t="48453" x="927100" y="4724400"/>
          <p14:tracePt t="48481" x="927100" y="4730750"/>
          <p14:tracePt t="48489" x="933450" y="4730750"/>
          <p14:tracePt t="48503" x="946150" y="4737100"/>
          <p14:tracePt t="48519" x="971550" y="4743450"/>
          <p14:tracePt t="48536" x="996950" y="4749800"/>
          <p14:tracePt t="48553" x="1022350" y="4749800"/>
          <p14:tracePt t="48570" x="1047750" y="4749800"/>
          <p14:tracePt t="48586" x="1092200" y="4749800"/>
          <p14:tracePt t="48603" x="1130300" y="4743450"/>
          <p14:tracePt t="48620" x="1130300" y="4737100"/>
          <p14:tracePt t="48650" x="1136650" y="4737100"/>
          <p14:tracePt t="48664" x="1136650" y="4730750"/>
          <p14:tracePt t="48670" x="1143000" y="4730750"/>
          <p14:tracePt t="48686" x="1155700" y="4718050"/>
          <p14:tracePt t="48703" x="1174750" y="4705350"/>
          <p14:tracePt t="48720" x="1193800" y="4699000"/>
          <p14:tracePt t="48736" x="1212850" y="4686300"/>
          <p14:tracePt t="48753" x="1219200" y="4679950"/>
          <p14:tracePt t="48796" x="1219200" y="4673600"/>
          <p14:tracePt t="48830" x="1225550" y="4667250"/>
          <p14:tracePt t="48834" x="1231900" y="4667250"/>
          <p14:tracePt t="48838" x="1231900" y="4660900"/>
          <p14:tracePt t="48852" x="1238250" y="4648200"/>
          <p14:tracePt t="48870" x="1244600" y="4641850"/>
          <p14:tracePt t="48886" x="1244600" y="4629150"/>
          <p14:tracePt t="48904" x="1250950" y="4622800"/>
          <p14:tracePt t="48920" x="1257300" y="4616450"/>
          <p14:tracePt t="48936" x="1257300" y="4603750"/>
          <p14:tracePt t="48953" x="1257300" y="4597400"/>
          <p14:tracePt t="48970" x="1257300" y="4591050"/>
          <p14:tracePt t="48987" x="1257300" y="4584700"/>
          <p14:tracePt t="49003" x="1257300" y="4572000"/>
          <p14:tracePt t="49020" x="1263650" y="4552950"/>
          <p14:tracePt t="49036" x="1270000" y="4546600"/>
          <p14:tracePt t="49053" x="1270000" y="4540250"/>
          <p14:tracePt t="49070" x="1276350" y="4533900"/>
          <p14:tracePt t="49086" x="1276350" y="4527550"/>
          <p14:tracePt t="49103" x="1282700" y="4514850"/>
          <p14:tracePt t="49120" x="1282700" y="4495800"/>
          <p14:tracePt t="49136" x="1282700" y="4489450"/>
          <p14:tracePt t="49153" x="1289050" y="4464050"/>
          <p14:tracePt t="49170" x="1289050" y="4451350"/>
          <p14:tracePt t="49186" x="1295400" y="4445000"/>
          <p14:tracePt t="49203" x="1295400" y="4438650"/>
          <p14:tracePt t="49220" x="1295400" y="4425950"/>
          <p14:tracePt t="49238" x="1295400" y="4419600"/>
          <p14:tracePt t="49560" x="1289050" y="4419600"/>
          <p14:tracePt t="49572" x="1289050" y="4413250"/>
          <p14:tracePt t="49586" x="1282700" y="4413250"/>
          <p14:tracePt t="49603" x="1270000" y="4394200"/>
          <p14:tracePt t="49619" x="1244600" y="4375150"/>
          <p14:tracePt t="49637" x="1225550" y="4356100"/>
          <p14:tracePt t="49653" x="1212850" y="4337050"/>
          <p14:tracePt t="49670" x="1206500" y="4330700"/>
          <p14:tracePt t="49686" x="1200150" y="4330700"/>
          <p14:tracePt t="49703" x="1200150" y="4324350"/>
          <p14:tracePt t="49720" x="1193800" y="4324350"/>
          <p14:tracePt t="49891" x="1187450" y="4324350"/>
          <p14:tracePt t="49900" x="1187450" y="4318000"/>
          <p14:tracePt t="49904" x="1181100" y="4318000"/>
          <p14:tracePt t="49920" x="1168400" y="4318000"/>
          <p14:tracePt t="49937" x="1149350" y="4318000"/>
          <p14:tracePt t="49953" x="1143000" y="4318000"/>
          <p14:tracePt t="49970" x="1136650" y="4311650"/>
          <p14:tracePt t="49987" x="1111250" y="4311650"/>
          <p14:tracePt t="50003" x="1098550" y="4311650"/>
          <p14:tracePt t="50020" x="1073150" y="4305300"/>
          <p14:tracePt t="50036" x="1054100" y="4305300"/>
          <p14:tracePt t="50053" x="1022350" y="4305300"/>
          <p14:tracePt t="50070" x="996950" y="4305300"/>
          <p14:tracePt t="50086" x="971550" y="4305300"/>
          <p14:tracePt t="50103" x="958850" y="4305300"/>
          <p14:tracePt t="50120" x="952500" y="4305300"/>
          <p14:tracePt t="50154" x="946150" y="4305300"/>
          <p14:tracePt t="50171" x="939800" y="4305300"/>
          <p14:tracePt t="50174" x="939800" y="4311650"/>
          <p14:tracePt t="50186" x="927100" y="4324350"/>
          <p14:tracePt t="50203" x="908050" y="4356100"/>
          <p14:tracePt t="50220" x="882650" y="4375150"/>
          <p14:tracePt t="50236" x="863600" y="4406900"/>
          <p14:tracePt t="50253" x="850900" y="4425950"/>
          <p14:tracePt t="50270" x="850900" y="4451350"/>
          <p14:tracePt t="50286" x="850900" y="4476750"/>
          <p14:tracePt t="50303" x="850900" y="4495800"/>
          <p14:tracePt t="50320" x="850900" y="4533900"/>
          <p14:tracePt t="50336" x="857250" y="4559300"/>
          <p14:tracePt t="50353" x="863600" y="4584700"/>
          <p14:tracePt t="50370" x="882650" y="4616450"/>
          <p14:tracePt t="50386" x="895350" y="4635500"/>
          <p14:tracePt t="50403" x="901700" y="4641850"/>
          <p14:tracePt t="50420" x="908050" y="4648200"/>
          <p14:tracePt t="50437" x="914400" y="4648200"/>
          <p14:tracePt t="50506" x="920750" y="4648200"/>
          <p14:tracePt t="50512" x="920750" y="4654550"/>
          <p14:tracePt t="50824" x="927100" y="4654550"/>
          <p14:tracePt t="50832" x="933450" y="4654550"/>
          <p14:tracePt t="50853" x="946150" y="4667250"/>
          <p14:tracePt t="50870" x="977900" y="4686300"/>
          <p14:tracePt t="50886" x="1047750" y="4724400"/>
          <p14:tracePt t="50903" x="1143000" y="4756150"/>
          <p14:tracePt t="50920" x="1276350" y="4787900"/>
          <p14:tracePt t="50936" x="1403350" y="4806950"/>
          <p14:tracePt t="50953" x="1612900" y="4838700"/>
          <p14:tracePt t="50970" x="1841500" y="4851400"/>
          <p14:tracePt t="50987" x="2082800" y="4870450"/>
          <p14:tracePt t="51003" x="2305050" y="4883150"/>
          <p14:tracePt t="51020" x="2514600" y="4883150"/>
          <p14:tracePt t="51037" x="2698750" y="4883150"/>
          <p14:tracePt t="51053" x="2825750" y="4883150"/>
          <p14:tracePt t="51070" x="2965450" y="4876800"/>
          <p14:tracePt t="51087" x="3092450" y="4857750"/>
          <p14:tracePt t="51103" x="3162300" y="4838700"/>
          <p14:tracePt t="51119" x="3251200" y="4800600"/>
          <p14:tracePt t="51137" x="3352800" y="4762500"/>
          <p14:tracePt t="51153" x="3448050" y="4737100"/>
          <p14:tracePt t="51170" x="3562350" y="4705350"/>
          <p14:tracePt t="51187" x="3625850" y="4692650"/>
          <p14:tracePt t="51203" x="3632200" y="4692650"/>
          <p14:tracePt t="51236" x="3638550" y="4692650"/>
          <p14:tracePt t="51243" x="3644900" y="4692650"/>
          <p14:tracePt t="51253" x="3663950" y="4699000"/>
          <p14:tracePt t="51269" x="3727450" y="4718050"/>
          <p14:tracePt t="51287" x="3835400" y="4737100"/>
          <p14:tracePt t="51303" x="3937000" y="4737100"/>
          <p14:tracePt t="51320" x="4025900" y="4730750"/>
          <p14:tracePt t="51336" x="4095750" y="4724400"/>
          <p14:tracePt t="51353" x="4152900" y="4724400"/>
          <p14:tracePt t="51370" x="4210050" y="4718050"/>
          <p14:tracePt t="51387" x="4241800" y="4711700"/>
          <p14:tracePt t="51403" x="4267200" y="4705350"/>
          <p14:tracePt t="51420" x="4292600" y="4699000"/>
          <p14:tracePt t="51436" x="4318000" y="4692650"/>
          <p14:tracePt t="51453" x="4343400" y="4679950"/>
          <p14:tracePt t="51470" x="4368800" y="4673600"/>
          <p14:tracePt t="51487" x="4394200" y="4667250"/>
          <p14:tracePt t="51503" x="4419600" y="4654550"/>
          <p14:tracePt t="51520" x="4451350" y="4641850"/>
          <p14:tracePt t="51537" x="4483100" y="4635500"/>
          <p14:tracePt t="51553" x="4489450" y="4635500"/>
          <p14:tracePt t="51626" x="4495800" y="4635500"/>
          <p14:tracePt t="51635" x="4502150" y="4629150"/>
          <p14:tracePt t="51654" x="4508500" y="4629150"/>
          <p14:tracePt t="51665" x="4514850" y="4629150"/>
          <p14:tracePt t="51679" x="4521200" y="4629150"/>
          <p14:tracePt t="51693" x="4521200" y="4635500"/>
          <p14:tracePt t="51703" x="4527550" y="4635500"/>
          <p14:tracePt t="51720" x="4540250" y="4641850"/>
          <p14:tracePt t="51737" x="4546600" y="4654550"/>
          <p14:tracePt t="51753" x="4552950" y="4660900"/>
          <p14:tracePt t="51773" x="4552950" y="4667250"/>
          <p14:tracePt t="51786" x="4559300" y="4667250"/>
          <p14:tracePt t="51802" x="4559300" y="4673600"/>
          <p14:tracePt t="52355" x="4565650" y="4673600"/>
          <p14:tracePt t="52363" x="4565650" y="4667250"/>
          <p14:tracePt t="52387" x="4565650" y="4654550"/>
          <p14:tracePt t="52403" x="4572000" y="4648200"/>
          <p14:tracePt t="52420" x="4572000" y="4641850"/>
          <p14:tracePt t="52436" x="4572000" y="4635500"/>
          <p14:tracePt t="52454" x="4572000" y="4629150"/>
          <p14:tracePt t="52470" x="4578350" y="4616450"/>
          <p14:tracePt t="52487" x="4578350" y="4603750"/>
          <p14:tracePt t="52503" x="4584700" y="4603750"/>
          <p14:tracePt t="52773" x="4584700" y="4597400"/>
          <p14:tracePt t="52806" x="4584700" y="4591050"/>
          <p14:tracePt t="52816" x="4584700" y="4584700"/>
          <p14:tracePt t="52820" x="4584700" y="4578350"/>
          <p14:tracePt t="52836" x="4584700" y="4572000"/>
          <p14:tracePt t="52881" x="4584700" y="4565650"/>
          <p14:tracePt t="52889" x="4584700" y="4559300"/>
          <p14:tracePt t="52893" x="4584700" y="4552950"/>
          <p14:tracePt t="52903" x="4584700" y="4546600"/>
          <p14:tracePt t="52919" x="4584700" y="4521200"/>
          <p14:tracePt t="52936" x="4584700" y="4502150"/>
          <p14:tracePt t="52953" x="4584700" y="4476750"/>
          <p14:tracePt t="52970" x="4584700" y="4451350"/>
          <p14:tracePt t="52987" x="4578350" y="4438650"/>
          <p14:tracePt t="53003" x="4578350" y="4425950"/>
          <p14:tracePt t="53020" x="4578350" y="4419600"/>
          <p14:tracePt t="53037" x="4578350" y="4413250"/>
          <p14:tracePt t="53053" x="4578350" y="4406900"/>
          <p14:tracePt t="53070" x="4578350" y="4387850"/>
          <p14:tracePt t="53087" x="4578350" y="4368800"/>
          <p14:tracePt t="53104" x="4572000" y="4349750"/>
          <p14:tracePt t="53120" x="4572000" y="4337050"/>
          <p14:tracePt t="53136" x="4572000" y="4330700"/>
          <p14:tracePt t="53153" x="4572000" y="4318000"/>
          <p14:tracePt t="53170" x="4572000" y="4311650"/>
          <p14:tracePt t="53187" x="4572000" y="4292600"/>
          <p14:tracePt t="53203" x="4572000" y="4286250"/>
          <p14:tracePt t="53220" x="4565650" y="4279900"/>
          <p14:tracePt t="53237" x="4565650" y="4267200"/>
          <p14:tracePt t="53253" x="4565650" y="4248150"/>
          <p14:tracePt t="53281" x="4565650" y="4241800"/>
          <p14:tracePt t="53293" x="4565650" y="4235450"/>
          <p14:tracePt t="53305" x="4565650" y="4229100"/>
          <p14:tracePt t="53320" x="4565650" y="4216400"/>
          <p14:tracePt t="53336" x="4565650" y="4203700"/>
          <p14:tracePt t="53353" x="4565650" y="4178300"/>
          <p14:tracePt t="53369" x="4572000" y="4165600"/>
          <p14:tracePt t="53386" x="4572000" y="4159250"/>
          <p14:tracePt t="53403" x="4572000" y="4152900"/>
          <p14:tracePt t="53711" x="4572000" y="4159250"/>
          <p14:tracePt t="53715" x="4572000" y="4165600"/>
          <p14:tracePt t="53737" x="4565650" y="4184650"/>
          <p14:tracePt t="53753" x="4559300" y="4203700"/>
          <p14:tracePt t="53770" x="4552950" y="4222750"/>
          <p14:tracePt t="53786" x="4546600" y="4235450"/>
          <p14:tracePt t="53803" x="4546600" y="4254500"/>
          <p14:tracePt t="53820" x="4540250" y="4260850"/>
          <p14:tracePt t="53837" x="4540250" y="4267200"/>
          <p14:tracePt t="53853" x="4533900" y="4267200"/>
          <p14:tracePt t="54061" x="4533900" y="4273550"/>
          <p14:tracePt t="54074" x="4533900" y="4279900"/>
          <p14:tracePt t="54087" x="4540250" y="4279900"/>
          <p14:tracePt t="54103" x="4540250" y="4286250"/>
          <p14:tracePt t="54120" x="4540250" y="4298950"/>
          <p14:tracePt t="54671" x="4540250" y="4305300"/>
          <p14:tracePt t="54674" x="4540250" y="4311650"/>
          <p14:tracePt t="54703" x="4521200" y="4330700"/>
          <p14:tracePt t="54719" x="4502150" y="4349750"/>
          <p14:tracePt t="54737" x="4483100" y="4356100"/>
          <p14:tracePt t="54753" x="4470400" y="4368800"/>
          <p14:tracePt t="54770" x="4457700" y="4381500"/>
          <p14:tracePt t="54834" x="4451350" y="4387850"/>
          <p14:tracePt t="54842" x="4451350" y="4394200"/>
          <p14:tracePt t="54853" x="4451350" y="4406900"/>
          <p14:tracePt t="54870" x="4451350" y="4419600"/>
          <p14:tracePt t="54886" x="4451350" y="4432300"/>
          <p14:tracePt t="54904" x="4451350" y="4438650"/>
          <p14:tracePt t="54920" x="4451350" y="4445000"/>
          <p14:tracePt t="54937" x="4451350" y="4464050"/>
          <p14:tracePt t="54953" x="4451350" y="4470400"/>
          <p14:tracePt t="54970" x="4451350" y="4483100"/>
          <p14:tracePt t="54987" x="4451350" y="4489450"/>
          <p14:tracePt t="55052" x="4451350" y="4495800"/>
          <p14:tracePt t="55210" x="4457700" y="4495800"/>
          <p14:tracePt t="55226" x="4464050" y="4495800"/>
          <p14:tracePt t="55370" x="4470400" y="4495800"/>
          <p14:tracePt t="55399" x="4476750" y="4495800"/>
          <p14:tracePt t="55410" x="4476750" y="4489450"/>
          <p14:tracePt t="55442" x="4476750" y="4483100"/>
          <p14:tracePt t="55450" x="4483100" y="4476750"/>
          <p14:tracePt t="55462" x="4489450" y="4470400"/>
          <p14:tracePt t="55480" x="4489450" y="4464050"/>
          <p14:tracePt t="55488" x="4489450" y="4457700"/>
          <p14:tracePt t="55503" x="4495800" y="4451350"/>
          <p14:tracePt t="55520" x="4502150" y="4438650"/>
          <p14:tracePt t="55536" x="4508500" y="4425950"/>
          <p14:tracePt t="55553" x="4514850" y="4419600"/>
          <p14:tracePt t="57129" x="4514850" y="4425950"/>
          <p14:tracePt t="57884" x="4514850" y="4432300"/>
          <p14:tracePt t="57886" x="4508500" y="4432300"/>
          <p14:tracePt t="57903" x="4508500" y="4445000"/>
          <p14:tracePt t="57920" x="4502150" y="4457700"/>
          <p14:tracePt t="57937" x="4502150" y="4464050"/>
          <p14:tracePt t="57954" x="4502150" y="4470400"/>
          <p14:tracePt t="57971" x="4502150" y="4483100"/>
          <p14:tracePt t="57987" x="4502150" y="4489450"/>
          <p14:tracePt t="58004" x="4502150" y="4495800"/>
          <p14:tracePt t="58027" x="4502150" y="4502150"/>
          <p14:tracePt t="58038" x="4502150" y="4508500"/>
          <p14:tracePt t="58053" x="4502150" y="4514850"/>
          <p14:tracePt t="58069" x="4483100" y="4527550"/>
          <p14:tracePt t="58086" x="4457700" y="4546600"/>
          <p14:tracePt t="58103" x="4419600" y="4559300"/>
          <p14:tracePt t="58120" x="4394200" y="4559300"/>
          <p14:tracePt t="58137" x="4368800" y="4559300"/>
          <p14:tracePt t="58154" x="4337050" y="4559300"/>
          <p14:tracePt t="58170" x="4292600" y="4559300"/>
          <p14:tracePt t="58187" x="4210050" y="4559300"/>
          <p14:tracePt t="58203" x="4057650" y="4546600"/>
          <p14:tracePt t="58220" x="3841750" y="4527550"/>
          <p14:tracePt t="58236" x="3556000" y="4508500"/>
          <p14:tracePt t="58253" x="3270250" y="4495800"/>
          <p14:tracePt t="58270" x="3041650" y="4483100"/>
          <p14:tracePt t="58286" x="2946400" y="4483100"/>
          <p14:tracePt t="58303" x="2921000" y="4483100"/>
          <p14:tracePt t="58320" x="2882900" y="4489450"/>
          <p14:tracePt t="58336" x="2819400" y="4508500"/>
          <p14:tracePt t="58353" x="2686050" y="4521200"/>
          <p14:tracePt t="58370" x="2533650" y="4533900"/>
          <p14:tracePt t="58386" x="2432050" y="4533900"/>
          <p14:tracePt t="58403" x="2324100" y="4527550"/>
          <p14:tracePt t="58420" x="2279650" y="4514850"/>
          <p14:tracePt t="58437" x="2273300" y="4508500"/>
          <p14:tracePt t="58453" x="2260600" y="4502150"/>
          <p14:tracePt t="58492" x="2260600" y="4495800"/>
          <p14:tracePt t="58496" x="2254250" y="4495800"/>
          <p14:tracePt t="58512" x="2247900" y="4489450"/>
          <p14:tracePt t="58542" x="2241550" y="4489450"/>
          <p14:tracePt t="58546" x="2235200" y="4489450"/>
          <p14:tracePt t="58553" x="2228850" y="4489450"/>
          <p14:tracePt t="58570" x="2197100" y="4489450"/>
          <p14:tracePt t="58587" x="2139950" y="4489450"/>
          <p14:tracePt t="58603" x="2025650" y="4489450"/>
          <p14:tracePt t="58620" x="1898650" y="4502150"/>
          <p14:tracePt t="58636" x="1809750" y="4514850"/>
          <p14:tracePt t="58653" x="1708150" y="4527550"/>
          <p14:tracePt t="58670" x="1651000" y="4533900"/>
          <p14:tracePt t="58686" x="1619250" y="4533900"/>
          <p14:tracePt t="58704" x="1606550" y="4540250"/>
          <p14:tracePt t="58720" x="1593850" y="4540250"/>
          <p14:tracePt t="58737" x="1562100" y="4552950"/>
          <p14:tracePt t="58753" x="1511300" y="4565650"/>
          <p14:tracePt t="58770" x="1435100" y="4578350"/>
          <p14:tracePt t="58786" x="1390650" y="4584700"/>
          <p14:tracePt t="58803" x="1377950" y="4584700"/>
          <p14:tracePt t="58971" x="1377950" y="4591050"/>
          <p14:tracePt t="58973" x="1384300" y="4591050"/>
          <p14:tracePt t="58986" x="1441450" y="4591050"/>
          <p14:tracePt t="59003" x="1631950" y="4616450"/>
          <p14:tracePt t="59020" x="2038350" y="4648200"/>
          <p14:tracePt t="59036" x="2419350" y="4667250"/>
          <p14:tracePt t="59053" x="2914650" y="4686300"/>
          <p14:tracePt t="59070" x="3219450" y="4692650"/>
          <p14:tracePt t="59087" x="3327400" y="4679950"/>
          <p14:tracePt t="59103" x="3359150" y="4673600"/>
          <p14:tracePt t="59120" x="3378200" y="4660900"/>
          <p14:tracePt t="59137" x="3390900" y="4648200"/>
          <p14:tracePt t="59153" x="3403600" y="4648200"/>
          <p14:tracePt t="59194" x="3409950" y="4648200"/>
          <p14:tracePt t="59203" x="3416300" y="4648200"/>
          <p14:tracePt t="59210" x="3422650" y="4648200"/>
          <p14:tracePt t="59220" x="3435350" y="4648200"/>
          <p14:tracePt t="59236" x="3486150" y="4654550"/>
          <p14:tracePt t="59253" x="3549650" y="4673600"/>
          <p14:tracePt t="59270" x="3613150" y="4699000"/>
          <p14:tracePt t="59287" x="3683000" y="4718050"/>
          <p14:tracePt t="59303" x="3752850" y="4724400"/>
          <p14:tracePt t="59320" x="3797300" y="4730750"/>
          <p14:tracePt t="59337" x="3829050" y="4737100"/>
          <p14:tracePt t="59353" x="3873500" y="4749800"/>
          <p14:tracePt t="59370" x="3886200" y="4749800"/>
          <p14:tracePt t="59407" x="3892550" y="4749800"/>
          <p14:tracePt t="59410" x="3898900" y="4749800"/>
          <p14:tracePt t="59420" x="3917950" y="4749800"/>
          <p14:tracePt t="59436" x="3962400" y="4737100"/>
          <p14:tracePt t="59454" x="4032250" y="4711700"/>
          <p14:tracePt t="59470" x="4083050" y="4692650"/>
          <p14:tracePt t="59487" x="4108450" y="4673600"/>
          <p14:tracePt t="59503" x="4127500" y="4667250"/>
          <p14:tracePt t="59520" x="4146550" y="4654550"/>
          <p14:tracePt t="59537" x="4165600" y="4654550"/>
          <p14:tracePt t="59963" x="4171950" y="4654550"/>
          <p14:tracePt t="59974" x="4171950" y="4648200"/>
          <p14:tracePt t="59988" x="4178300" y="4648200"/>
          <p14:tracePt t="60007" x="4184650" y="4648200"/>
          <p14:tracePt t="60032" x="4191000" y="4641850"/>
          <p14:tracePt t="60042" x="4197350" y="4641850"/>
          <p14:tracePt t="60053" x="4203700" y="4641850"/>
          <p14:tracePt t="60070" x="4210050" y="4635500"/>
          <p14:tracePt t="60086" x="4216400" y="4635500"/>
          <p14:tracePt t="60109" x="4222750" y="4635500"/>
          <p14:tracePt t="60120" x="4222750" y="4629150"/>
          <p14:tracePt t="60779" x="4222750" y="4622800"/>
          <p14:tracePt t="60791" x="4222750" y="4616450"/>
          <p14:tracePt t="60809" x="4222750" y="4610100"/>
          <p14:tracePt t="60815" x="4222750" y="4603750"/>
          <p14:tracePt t="62255" x="4222750" y="4597400"/>
          <p14:tracePt t="62264" x="4222750" y="4591050"/>
          <p14:tracePt t="62270" x="4222750" y="4584700"/>
          <p14:tracePt t="62287" x="4222750" y="4565650"/>
          <p14:tracePt t="62303" x="4222750" y="4546600"/>
          <p14:tracePt t="62320" x="4222750" y="4527550"/>
          <p14:tracePt t="62337" x="4222750" y="4514850"/>
          <p14:tracePt t="62354" x="4222750" y="4495800"/>
          <p14:tracePt t="62370" x="4229100" y="4470400"/>
          <p14:tracePt t="62387" x="4235450" y="4464050"/>
          <p14:tracePt t="62408" x="4235450" y="4457700"/>
          <p14:tracePt t="62420" x="4241800" y="4451350"/>
          <p14:tracePt t="62436" x="4241800" y="4445000"/>
          <p14:tracePt t="62453" x="4241800" y="4425950"/>
          <p14:tracePt t="62470" x="4248150" y="4419600"/>
          <p14:tracePt t="62487" x="4254500" y="4413250"/>
          <p14:tracePt t="62504" x="4254500" y="4406900"/>
          <p14:tracePt t="62520" x="4260850" y="4400550"/>
          <p14:tracePt t="62536" x="4267200" y="4394200"/>
          <p14:tracePt t="62553" x="4273550" y="4387850"/>
          <p14:tracePt t="62570" x="4286250" y="4381500"/>
          <p14:tracePt t="62587" x="4298950" y="4368800"/>
          <p14:tracePt t="62603" x="4298950" y="4362450"/>
          <p14:tracePt t="62620" x="4305300" y="4362450"/>
          <p14:tracePt t="62637" x="4311650" y="4349750"/>
          <p14:tracePt t="62656" x="4318000" y="43497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6424F-4906-4143-4A8B-0F7631963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64EBB-D9CC-7B23-BA64-E5A3A646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Térmico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4413876-43A2-8C57-8A6F-66303A5C9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41" y="3215582"/>
            <a:ext cx="8435440" cy="1060820"/>
          </a:xfrm>
        </p:spPr>
      </p:pic>
      <p:pic>
        <p:nvPicPr>
          <p:cNvPr id="7" name="Marcador de contenido 16">
            <a:extLst>
              <a:ext uri="{FF2B5EF4-FFF2-40B4-BE49-F238E27FC236}">
                <a16:creationId xmlns:a16="http://schemas.microsoft.com/office/drawing/2014/main" id="{EF9477AE-BA1E-90CF-51A8-4BAE9882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0" y="1905123"/>
            <a:ext cx="8273143" cy="85533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B5B5A58-04FA-0123-1BE2-7984B1089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45" y="4731527"/>
            <a:ext cx="2935431" cy="86864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9FC14B-719F-8B0A-599F-8A009924A0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6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7"/>
    </mc:Choice>
    <mc:Fallback xmlns="">
      <p:transition spd="slow" advTm="31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7" x="4318000" y="4343400"/>
          <p14:tracePt t="1206" x="4318000" y="4337050"/>
          <p14:tracePt t="1217" x="4318000" y="4330700"/>
          <p14:tracePt t="1227" x="4318000" y="4324350"/>
          <p14:tracePt t="1240" x="4318000" y="4318000"/>
          <p14:tracePt t="1256" x="4318000" y="4292600"/>
          <p14:tracePt t="1273" x="4318000" y="4260850"/>
          <p14:tracePt t="1290" x="4330700" y="4191000"/>
          <p14:tracePt t="1307" x="4343400" y="4121150"/>
          <p14:tracePt t="1323" x="4362450" y="4064000"/>
          <p14:tracePt t="1340" x="4381500" y="3994150"/>
          <p14:tracePt t="1357" x="4381500" y="3937000"/>
          <p14:tracePt t="1373" x="4381500" y="3917950"/>
          <p14:tracePt t="2226" x="4381500" y="3930650"/>
          <p14:tracePt t="2229" x="4394200" y="3943350"/>
          <p14:tracePt t="2241" x="4400550" y="3943350"/>
          <p14:tracePt t="2256" x="4419600" y="3949700"/>
          <p14:tracePt t="2273" x="4457700" y="3956050"/>
          <p14:tracePt t="2290" x="4483100" y="3956050"/>
          <p14:tracePt t="2601" x="4489450" y="3956050"/>
          <p14:tracePt t="2610" x="4495800" y="3956050"/>
          <p14:tracePt t="2624" x="4508500" y="3956050"/>
          <p14:tracePt t="2640" x="4514850" y="3956050"/>
          <p14:tracePt t="2656" x="4521200" y="3956050"/>
          <p14:tracePt t="2830" x="4527550" y="3956050"/>
          <p14:tracePt t="2836" x="4527550" y="3949700"/>
          <p14:tracePt t="2840" x="4533900" y="3949700"/>
          <p14:tracePt t="2856" x="4559300" y="3886200"/>
          <p14:tracePt t="2874" x="4610100" y="3759200"/>
          <p14:tracePt t="2890" x="4641850" y="3651250"/>
          <p14:tracePt t="2906" x="4673600" y="3505200"/>
          <p14:tracePt t="2924" x="4686300" y="3378200"/>
          <p14:tracePt t="2940" x="4692650" y="3257550"/>
          <p14:tracePt t="2956" x="4679950" y="3130550"/>
          <p14:tracePt t="2973" x="4654550" y="2997200"/>
          <p14:tracePt t="2990" x="4635500" y="2901950"/>
          <p14:tracePt t="3006" x="4616450" y="2794000"/>
          <p14:tracePt t="3023" x="4603750" y="2724150"/>
          <p14:tracePt t="3040" x="4597400" y="2686050"/>
          <p14:tracePt t="3056" x="4591050" y="2641600"/>
          <p14:tracePt t="3073" x="4578350" y="2609850"/>
          <p14:tracePt t="3090" x="4565650" y="2584450"/>
          <p14:tracePt t="3106" x="4546600" y="2533650"/>
          <p14:tracePt t="3124" x="4495800" y="2470150"/>
          <p14:tracePt t="3140" x="4457700" y="2419350"/>
          <p14:tracePt t="3156" x="4375150" y="2317750"/>
          <p14:tracePt t="3173" x="4286250" y="2235200"/>
          <p14:tracePt t="3190" x="4191000" y="2171700"/>
          <p14:tracePt t="3206" x="4064000" y="2095500"/>
          <p14:tracePt t="3224" x="3937000" y="2032000"/>
          <p14:tracePt t="3240" x="3829050" y="1993900"/>
          <p14:tracePt t="3257" x="3702050" y="1949450"/>
          <p14:tracePt t="3273" x="3562350" y="1911350"/>
          <p14:tracePt t="3290" x="3441700" y="1879600"/>
          <p14:tracePt t="3306" x="3270250" y="1847850"/>
          <p14:tracePt t="3323" x="3130550" y="1822450"/>
          <p14:tracePt t="3340" x="3060700" y="1816100"/>
          <p14:tracePt t="3356" x="3009900" y="1816100"/>
          <p14:tracePt t="3373" x="2978150" y="1816100"/>
          <p14:tracePt t="3390" x="2927350" y="1816100"/>
          <p14:tracePt t="3407" x="2882900" y="1816100"/>
          <p14:tracePt t="3423" x="2851150" y="1816100"/>
          <p14:tracePt t="3440" x="2819400" y="1816100"/>
          <p14:tracePt t="3456" x="2781300" y="1816100"/>
          <p14:tracePt t="3474" x="2749550" y="1816100"/>
          <p14:tracePt t="3490" x="2736850" y="1822450"/>
          <p14:tracePt t="3507" x="2724150" y="1822450"/>
          <p14:tracePt t="3523" x="2717800" y="1828800"/>
          <p14:tracePt t="3540" x="2711450" y="1828800"/>
          <p14:tracePt t="3557" x="2698750" y="1828800"/>
          <p14:tracePt t="3573" x="2673350" y="1835150"/>
          <p14:tracePt t="3590" x="2654300" y="1835150"/>
          <p14:tracePt t="3607" x="2641600" y="1835150"/>
          <p14:tracePt t="3624" x="2635250" y="1841500"/>
          <p14:tracePt t="4452" x="2628900" y="1841500"/>
          <p14:tracePt t="5387" x="2628900" y="1847850"/>
          <p14:tracePt t="5393" x="2628900" y="1854200"/>
          <p14:tracePt t="5407" x="2616200" y="1854200"/>
          <p14:tracePt t="5423" x="2616200" y="1860550"/>
          <p14:tracePt t="5440" x="2609850" y="1866900"/>
          <p14:tracePt t="5457" x="2609850" y="1885950"/>
          <p14:tracePt t="5473" x="2603500" y="1905000"/>
          <p14:tracePt t="5490" x="2597150" y="1924050"/>
          <p14:tracePt t="5507" x="2590800" y="1955800"/>
          <p14:tracePt t="5523" x="2584450" y="1987550"/>
          <p14:tracePt t="5540" x="2578100" y="2019300"/>
          <p14:tracePt t="5557" x="2565400" y="2057400"/>
          <p14:tracePt t="5573" x="2552700" y="2095500"/>
          <p14:tracePt t="5590" x="2546350" y="2146300"/>
          <p14:tracePt t="5607" x="2540000" y="2190750"/>
          <p14:tracePt t="5623" x="2527300" y="2241550"/>
          <p14:tracePt t="5640" x="2527300" y="2317750"/>
          <p14:tracePt t="5657" x="2527300" y="2432050"/>
          <p14:tracePt t="5673" x="2527300" y="2527300"/>
          <p14:tracePt t="5690" x="2527300" y="2609850"/>
          <p14:tracePt t="5707" x="2533650" y="2667000"/>
          <p14:tracePt t="5723" x="2533650" y="2698750"/>
          <p14:tracePt t="5740" x="2540000" y="2736850"/>
          <p14:tracePt t="5757" x="2552700" y="2813050"/>
          <p14:tracePt t="5773" x="2559050" y="2895600"/>
          <p14:tracePt t="5790" x="2571750" y="3003550"/>
          <p14:tracePt t="5807" x="2597150" y="3111500"/>
          <p14:tracePt t="5823" x="2622550" y="3206750"/>
          <p14:tracePt t="5840" x="2654300" y="3302000"/>
          <p14:tracePt t="5857" x="2686050" y="3359150"/>
          <p14:tracePt t="5874" x="2730500" y="3435350"/>
          <p14:tracePt t="5890" x="2768600" y="3486150"/>
          <p14:tracePt t="5907" x="2806700" y="3530600"/>
          <p14:tracePt t="5924" x="2851150" y="3575050"/>
          <p14:tracePt t="5940" x="2914650" y="3663950"/>
          <p14:tracePt t="5957" x="2971800" y="3727450"/>
          <p14:tracePt t="5973" x="3022600" y="3778250"/>
          <p14:tracePt t="5990" x="3079750" y="3841750"/>
          <p14:tracePt t="6007" x="3168650" y="3917950"/>
          <p14:tracePt t="6023" x="3238500" y="3968750"/>
          <p14:tracePt t="6040" x="3314700" y="4006850"/>
          <p14:tracePt t="6056" x="3397250" y="4057650"/>
          <p14:tracePt t="6073" x="3422650" y="4076700"/>
          <p14:tracePt t="6090" x="3486150" y="4108450"/>
          <p14:tracePt t="6107" x="3562350" y="4146550"/>
          <p14:tracePt t="6123" x="3625850" y="4171950"/>
          <p14:tracePt t="6140" x="3676650" y="4191000"/>
          <p14:tracePt t="6157" x="3727450" y="4203700"/>
          <p14:tracePt t="6173" x="3797300" y="4210050"/>
          <p14:tracePt t="6190" x="3892550" y="4222750"/>
          <p14:tracePt t="6207" x="3994150" y="4222750"/>
          <p14:tracePt t="6223" x="4102100" y="4222750"/>
          <p14:tracePt t="6240" x="4260850" y="4216400"/>
          <p14:tracePt t="6257" x="4406900" y="4197350"/>
          <p14:tracePt t="6273" x="4502150" y="4191000"/>
          <p14:tracePt t="6290" x="4546600" y="4184650"/>
          <p14:tracePt t="6307" x="4559300" y="4171950"/>
          <p14:tracePt t="6323" x="4572000" y="4159250"/>
          <p14:tracePt t="6340" x="4584700" y="4146550"/>
          <p14:tracePt t="6357" x="4597400" y="4127500"/>
          <p14:tracePt t="6374" x="4603750" y="4114800"/>
          <p14:tracePt t="6390" x="4622800" y="4095750"/>
          <p14:tracePt t="6407" x="4629150" y="4076700"/>
          <p14:tracePt t="6423" x="4629150" y="4070350"/>
          <p14:tracePt t="6440" x="4635500" y="4070350"/>
          <p14:tracePt t="6457" x="4641850" y="4051300"/>
          <p14:tracePt t="6473" x="4641850" y="4044950"/>
          <p14:tracePt t="6490" x="4648200" y="4038600"/>
          <p14:tracePt t="6843" x="4648200" y="4032250"/>
          <p14:tracePt t="6849" x="4648200" y="4025900"/>
          <p14:tracePt t="6874" x="4654550" y="4006850"/>
          <p14:tracePt t="6890" x="4654550" y="3994150"/>
          <p14:tracePt t="6907" x="4660900" y="3968750"/>
          <p14:tracePt t="6923" x="4673600" y="3924300"/>
          <p14:tracePt t="6940" x="4692650" y="3886200"/>
          <p14:tracePt t="6957" x="4705350" y="3848100"/>
          <p14:tracePt t="6973" x="4711700" y="3829050"/>
          <p14:tracePt t="6990" x="4724400" y="3790950"/>
          <p14:tracePt t="7007" x="4730750" y="3765550"/>
          <p14:tracePt t="7023" x="4737100" y="3759200"/>
          <p14:tracePt t="7040" x="4737100" y="3752850"/>
          <p14:tracePt t="7057" x="4737100" y="3746500"/>
          <p14:tracePt t="7073" x="4737100" y="3733800"/>
          <p14:tracePt t="7090" x="4737100" y="3708400"/>
          <p14:tracePt t="7107" x="4737100" y="3689350"/>
          <p14:tracePt t="7123" x="4737100" y="3670300"/>
          <p14:tracePt t="7140" x="4737100" y="3651250"/>
          <p14:tracePt t="7157" x="4737100" y="3619500"/>
          <p14:tracePt t="7174" x="4737100" y="3613150"/>
          <p14:tracePt t="7190" x="4730750" y="3600450"/>
          <p14:tracePt t="7219" x="4730750" y="3594100"/>
          <p14:tracePt t="7233" x="4724400" y="3594100"/>
          <p14:tracePt t="7247" x="4724400" y="3587750"/>
          <p14:tracePt t="7258" x="4718050" y="3587750"/>
          <p14:tracePt t="7273" x="4718050" y="3581400"/>
          <p14:tracePt t="7307" x="4711700" y="3581400"/>
          <p14:tracePt t="7315" x="4711700" y="3575050"/>
          <p14:tracePt t="7324" x="4711700" y="3568700"/>
          <p14:tracePt t="7340" x="4699000" y="3562350"/>
          <p14:tracePt t="7357" x="4699000" y="3556000"/>
          <p14:tracePt t="7374" x="4692650" y="3543300"/>
          <p14:tracePt t="7390" x="4686300" y="3530600"/>
          <p14:tracePt t="7407" x="4679950" y="3524250"/>
          <p14:tracePt t="7424" x="4673600" y="3517900"/>
          <p14:tracePt t="7564" x="4673600" y="3511550"/>
          <p14:tracePt t="7592" x="4667250" y="3505200"/>
          <p14:tracePt t="7600" x="4660900" y="3505200"/>
          <p14:tracePt t="7606" x="4660900" y="3498850"/>
          <p14:tracePt t="7624" x="4629150" y="3473450"/>
          <p14:tracePt t="7640" x="4610100" y="3467100"/>
          <p14:tracePt t="7656" x="4597400" y="3460750"/>
          <p14:tracePt t="7809" x="4591050" y="3460750"/>
          <p14:tracePt t="7820" x="4584700" y="3460750"/>
          <p14:tracePt t="7840" x="4565650" y="3454400"/>
          <p14:tracePt t="7857" x="4559300" y="3454400"/>
          <p14:tracePt t="7874" x="4546600" y="3448050"/>
          <p14:tracePt t="7890" x="4527550" y="3448050"/>
          <p14:tracePt t="7907" x="4514850" y="3448050"/>
          <p14:tracePt t="7923" x="4508500" y="3441700"/>
          <p14:tracePt t="7940" x="4502150" y="3441700"/>
          <p14:tracePt t="7957" x="4495800" y="3441700"/>
          <p14:tracePt t="8288" x="4489450" y="3441700"/>
          <p14:tracePt t="8296" x="4483100" y="3441700"/>
          <p14:tracePt t="8307" x="4470400" y="3441700"/>
          <p14:tracePt t="8323" x="4457700" y="3441700"/>
          <p14:tracePt t="8340" x="4432300" y="3435350"/>
          <p14:tracePt t="8357" x="4394200" y="3435350"/>
          <p14:tracePt t="8374" x="4349750" y="3435350"/>
          <p14:tracePt t="8390" x="4292600" y="3435350"/>
          <p14:tracePt t="8406" x="4248150" y="3441700"/>
          <p14:tracePt t="8424" x="4222750" y="3441700"/>
          <p14:tracePt t="8440" x="4216400" y="3441700"/>
          <p14:tracePt t="8457" x="4210050" y="3448050"/>
          <p14:tracePt t="8474" x="4203700" y="3448050"/>
          <p14:tracePt t="8490" x="4184650" y="3454400"/>
          <p14:tracePt t="8507" x="4171950" y="3460750"/>
          <p14:tracePt t="8523" x="4152900" y="3467100"/>
          <p14:tracePt t="8540" x="4133850" y="3486150"/>
          <p14:tracePt t="8556" x="4114800" y="3505200"/>
          <p14:tracePt t="8573" x="4076700" y="3530600"/>
          <p14:tracePt t="8590" x="4064000" y="3549650"/>
          <p14:tracePt t="8607" x="4044950" y="3587750"/>
          <p14:tracePt t="8624" x="4032250" y="3613150"/>
          <p14:tracePt t="8640" x="4019550" y="3644900"/>
          <p14:tracePt t="8659" x="4006850" y="3689350"/>
          <p14:tracePt t="8673" x="4000500" y="3727450"/>
          <p14:tracePt t="8690" x="3987800" y="3771900"/>
          <p14:tracePt t="8707" x="3981450" y="3810000"/>
          <p14:tracePt t="8724" x="3975100" y="3829050"/>
          <p14:tracePt t="8740" x="3975100" y="3835400"/>
          <p14:tracePt t="8774" x="3975100" y="3841750"/>
          <p14:tracePt t="8800" x="3975100" y="3848100"/>
          <p14:tracePt t="8806" x="3975100" y="3854450"/>
          <p14:tracePt t="8812" x="3981450" y="3854450"/>
          <p14:tracePt t="8823" x="3981450" y="3860800"/>
          <p14:tracePt t="8839" x="3981450" y="3867150"/>
          <p14:tracePt t="8857" x="3987800" y="3879850"/>
          <p14:tracePt t="8874" x="3994150" y="3892550"/>
          <p14:tracePt t="8890" x="3994150" y="3911600"/>
          <p14:tracePt t="8907" x="4006850" y="3937000"/>
          <p14:tracePt t="8924" x="4019550" y="3968750"/>
          <p14:tracePt t="8940" x="4019550" y="3981450"/>
          <p14:tracePt t="8957" x="4025900" y="3994150"/>
          <p14:tracePt t="8973" x="4025900" y="4000500"/>
          <p14:tracePt t="8990" x="4032250" y="4006850"/>
          <p14:tracePt t="9007" x="4038600" y="4013200"/>
          <p14:tracePt t="9023" x="4044950" y="4025900"/>
          <p14:tracePt t="9040" x="4051300" y="4025900"/>
          <p14:tracePt t="9057" x="4051300" y="4032250"/>
          <p14:tracePt t="10403" x="4057650" y="4032250"/>
          <p14:tracePt t="10411" x="4064000" y="4038600"/>
          <p14:tracePt t="10423" x="4070350" y="4038600"/>
          <p14:tracePt t="10440" x="4076700" y="4044950"/>
          <p14:tracePt t="10457" x="4089400" y="4051300"/>
          <p14:tracePt t="10473" x="4095750" y="4057650"/>
          <p14:tracePt t="10490" x="4114800" y="4076700"/>
          <p14:tracePt t="10507" x="4121150" y="4076700"/>
          <p14:tracePt t="10523" x="4127500" y="4083050"/>
          <p14:tracePt t="10540" x="4133850" y="4089400"/>
          <p14:tracePt t="10556" x="4140200" y="4089400"/>
          <p14:tracePt t="10574" x="4146550" y="4089400"/>
          <p14:tracePt t="10603" x="4152900" y="4089400"/>
          <p14:tracePt t="10608" x="4152900" y="4095750"/>
          <p14:tracePt t="10624" x="4159250" y="4095750"/>
          <p14:tracePt t="10640" x="4165600" y="4095750"/>
          <p14:tracePt t="10656" x="4171950" y="4095750"/>
          <p14:tracePt t="10674" x="4178300" y="4095750"/>
          <p14:tracePt t="10690" x="4191000" y="4095750"/>
          <p14:tracePt t="10707" x="4210050" y="4095750"/>
          <p14:tracePt t="10723" x="4229100" y="4095750"/>
          <p14:tracePt t="10740" x="4260850" y="4095750"/>
          <p14:tracePt t="10757" x="4292600" y="4095750"/>
          <p14:tracePt t="10773" x="4318000" y="4095750"/>
          <p14:tracePt t="10790" x="4343400" y="4095750"/>
          <p14:tracePt t="10807" x="4368800" y="4089400"/>
          <p14:tracePt t="10824" x="4387850" y="4089400"/>
          <p14:tracePt t="10841" x="4413250" y="4089400"/>
          <p14:tracePt t="10857" x="4432300" y="4089400"/>
          <p14:tracePt t="10873" x="4445000" y="4089400"/>
          <p14:tracePt t="10891" x="4457700" y="4089400"/>
          <p14:tracePt t="10907" x="4470400" y="4089400"/>
          <p14:tracePt t="10924" x="4476750" y="4089400"/>
          <p14:tracePt t="10949" x="4483100" y="4089400"/>
          <p14:tracePt t="10963" x="4489450" y="4083050"/>
          <p14:tracePt t="10975" x="4495800" y="4083050"/>
          <p14:tracePt t="10990" x="4502150" y="4083050"/>
          <p14:tracePt t="11007" x="4514850" y="4076700"/>
          <p14:tracePt t="11217" x="4508500" y="4076700"/>
          <p14:tracePt t="11224" x="4508500" y="4083050"/>
          <p14:tracePt t="11271" x="4514850" y="4083050"/>
          <p14:tracePt t="11277" x="4514850" y="4089400"/>
          <p14:tracePt t="11290" x="4527550" y="4089400"/>
          <p14:tracePt t="11306" x="4559300" y="4102100"/>
          <p14:tracePt t="11324" x="4610100" y="4121150"/>
          <p14:tracePt t="11340" x="4679950" y="4133850"/>
          <p14:tracePt t="11357" x="4756150" y="4140200"/>
          <p14:tracePt t="11374" x="4806950" y="4140200"/>
          <p14:tracePt t="11390" x="4819650" y="4140200"/>
          <p14:tracePt t="11407" x="4826000" y="4140200"/>
          <p14:tracePt t="11429" x="4832350" y="4140200"/>
          <p14:tracePt t="11440" x="4857750" y="4140200"/>
          <p14:tracePt t="11456" x="4965700" y="4140200"/>
          <p14:tracePt t="11473" x="5111750" y="4140200"/>
          <p14:tracePt t="11490" x="5289550" y="4140200"/>
          <p14:tracePt t="11507" x="5429250" y="4140200"/>
          <p14:tracePt t="11523" x="5467350" y="4140200"/>
          <p14:tracePt t="11540" x="5486400" y="4133850"/>
          <p14:tracePt t="11557" x="5524500" y="4102100"/>
          <p14:tracePt t="11573" x="5575300" y="4089400"/>
          <p14:tracePt t="11590" x="5645150" y="4057650"/>
          <p14:tracePt t="11607" x="5695950" y="4032250"/>
          <p14:tracePt t="11623" x="5740400" y="4013200"/>
          <p14:tracePt t="11640" x="5772150" y="4000500"/>
          <p14:tracePt t="11657" x="5791200" y="3987800"/>
          <p14:tracePt t="11673" x="5822950" y="3975100"/>
          <p14:tracePt t="11690" x="5867400" y="3956050"/>
          <p14:tracePt t="11707" x="5930900" y="3930650"/>
          <p14:tracePt t="11723" x="5988050" y="3911600"/>
          <p14:tracePt t="11740" x="6070600" y="3879850"/>
          <p14:tracePt t="11757" x="6146800" y="3854450"/>
          <p14:tracePt t="11773" x="6210300" y="3829050"/>
          <p14:tracePt t="11790" x="6242050" y="3816350"/>
          <p14:tracePt t="11807" x="6273800" y="3790950"/>
          <p14:tracePt t="11824" x="6305550" y="3765550"/>
          <p14:tracePt t="11840" x="6330950" y="3746500"/>
          <p14:tracePt t="11857" x="6369050" y="3714750"/>
          <p14:tracePt t="11874" x="6394450" y="3702050"/>
          <p14:tracePt t="11891" x="6407150" y="3689350"/>
          <p14:tracePt t="11907" x="6419850" y="3676650"/>
          <p14:tracePt t="11924" x="6438900" y="3663950"/>
          <p14:tracePt t="11940" x="6451600" y="3644900"/>
          <p14:tracePt t="11957" x="6470650" y="3625850"/>
          <p14:tracePt t="11973" x="6477000" y="3600450"/>
          <p14:tracePt t="11990" x="6483350" y="3587750"/>
          <p14:tracePt t="12007" x="6483350" y="3575050"/>
          <p14:tracePt t="12024" x="6483350" y="3556000"/>
          <p14:tracePt t="12040" x="6483350" y="3549650"/>
          <p14:tracePt t="12057" x="6483350" y="3530600"/>
          <p14:tracePt t="12074" x="6483350" y="3511550"/>
          <p14:tracePt t="12090" x="6477000" y="3498850"/>
          <p14:tracePt t="12107" x="6464300" y="3473450"/>
          <p14:tracePt t="12123" x="6438900" y="3448050"/>
          <p14:tracePt t="12141" x="6413500" y="3416300"/>
          <p14:tracePt t="12157" x="6388100" y="3397250"/>
          <p14:tracePt t="12173" x="6362700" y="3378200"/>
          <p14:tracePt t="12206" x="6356350" y="3371850"/>
          <p14:tracePt t="12223" x="6330950" y="3359150"/>
          <p14:tracePt t="12240" x="6235700" y="3333750"/>
          <p14:tracePt t="12256" x="6146800" y="3302000"/>
          <p14:tracePt t="12274" x="6045200" y="3257550"/>
          <p14:tracePt t="12290" x="5981700" y="3232150"/>
          <p14:tracePt t="12307" x="5924550" y="3213100"/>
          <p14:tracePt t="12324" x="5880100" y="3206750"/>
          <p14:tracePt t="12340" x="5848350" y="3194050"/>
          <p14:tracePt t="12357" x="5822950" y="3194050"/>
          <p14:tracePt t="12374" x="5784850" y="3181350"/>
          <p14:tracePt t="12390" x="5753100" y="3168650"/>
          <p14:tracePt t="12407" x="5683250" y="3155950"/>
          <p14:tracePt t="12424" x="5600700" y="3136900"/>
          <p14:tracePt t="12440" x="5549900" y="3130550"/>
          <p14:tracePt t="12457" x="5486400" y="3124200"/>
          <p14:tracePt t="12474" x="5441950" y="3117850"/>
          <p14:tracePt t="12490" x="5422900" y="3117850"/>
          <p14:tracePt t="12507" x="5403850" y="3117850"/>
          <p14:tracePt t="12524" x="5378450" y="3117850"/>
          <p14:tracePt t="12540" x="5359400" y="3111500"/>
          <p14:tracePt t="12557" x="5321300" y="3111500"/>
          <p14:tracePt t="12573" x="5302250" y="3111500"/>
          <p14:tracePt t="12590" x="5283200" y="3117850"/>
          <p14:tracePt t="12607" x="5257800" y="3124200"/>
          <p14:tracePt t="12624" x="5232400" y="3130550"/>
          <p14:tracePt t="12640" x="5226050" y="3136900"/>
          <p14:tracePt t="12668" x="5219700" y="3136900"/>
          <p14:tracePt t="12688" x="5213350" y="3136900"/>
          <p14:tracePt t="12694" x="5207000" y="3143250"/>
          <p14:tracePt t="12707" x="5194300" y="3149600"/>
          <p14:tracePt t="12723" x="5162550" y="3162300"/>
          <p14:tracePt t="12740" x="5124450" y="3175000"/>
          <p14:tracePt t="12756" x="5111750" y="3187700"/>
          <p14:tracePt t="12774" x="5099050" y="3194050"/>
          <p14:tracePt t="12790" x="5092700" y="3200400"/>
          <p14:tracePt t="12807" x="5086350" y="3213100"/>
          <p14:tracePt t="12823" x="5073650" y="3232150"/>
          <p14:tracePt t="12840" x="5067300" y="3251200"/>
          <p14:tracePt t="12857" x="5054600" y="3282950"/>
          <p14:tracePt t="12874" x="5041900" y="3327400"/>
          <p14:tracePt t="12891" x="5041900" y="3352800"/>
          <p14:tracePt t="12907" x="5041900" y="3371850"/>
          <p14:tracePt t="12924" x="5041900" y="3397250"/>
          <p14:tracePt t="12940" x="5041900" y="3416300"/>
          <p14:tracePt t="12957" x="5041900" y="3448050"/>
          <p14:tracePt t="12974" x="5041900" y="3486150"/>
          <p14:tracePt t="12990" x="5054600" y="3511550"/>
          <p14:tracePt t="13007" x="5060950" y="3524250"/>
          <p14:tracePt t="13024" x="5067300" y="3556000"/>
          <p14:tracePt t="13040" x="5080000" y="3581400"/>
          <p14:tracePt t="13056" x="5092700" y="3619500"/>
          <p14:tracePt t="13074" x="5111750" y="3663950"/>
          <p14:tracePt t="13090" x="5124450" y="3689350"/>
          <p14:tracePt t="13107" x="5137150" y="3721100"/>
          <p14:tracePt t="13124" x="5162550" y="3746500"/>
          <p14:tracePt t="13140" x="5181600" y="3765550"/>
          <p14:tracePt t="13157" x="5194300" y="3778250"/>
          <p14:tracePt t="13174" x="5232400" y="3790950"/>
          <p14:tracePt t="13190" x="5289550" y="3810000"/>
          <p14:tracePt t="13207" x="5365750" y="3816350"/>
          <p14:tracePt t="13224" x="5429250" y="3822700"/>
          <p14:tracePt t="13240" x="5480050" y="3822700"/>
          <p14:tracePt t="13257" x="5562600" y="3822700"/>
          <p14:tracePt t="13274" x="5651500" y="3822700"/>
          <p14:tracePt t="13292" x="5727700" y="3816350"/>
          <p14:tracePt t="13307" x="5835650" y="3810000"/>
          <p14:tracePt t="13323" x="5937250" y="3797300"/>
          <p14:tracePt t="13340" x="6019800" y="3784600"/>
          <p14:tracePt t="13357" x="6089650" y="3771900"/>
          <p14:tracePt t="13374" x="6140450" y="3759200"/>
          <p14:tracePt t="13390" x="6159500" y="3752850"/>
          <p14:tracePt t="13407" x="6178550" y="3746500"/>
          <p14:tracePt t="13424" x="6216650" y="3721100"/>
          <p14:tracePt t="13440" x="6248400" y="3683000"/>
          <p14:tracePt t="13456" x="6280150" y="3644900"/>
          <p14:tracePt t="13474" x="6311900" y="3600450"/>
          <p14:tracePt t="13490" x="6330950" y="3568700"/>
          <p14:tracePt t="13506" x="6343650" y="3549650"/>
          <p14:tracePt t="13524" x="6350000" y="3536950"/>
          <p14:tracePt t="13540" x="6350000" y="3511550"/>
          <p14:tracePt t="13556" x="6350000" y="3486150"/>
          <p14:tracePt t="13573" x="6350000" y="3460750"/>
          <p14:tracePt t="13590" x="6337300" y="3435350"/>
          <p14:tracePt t="13607" x="6318250" y="3403600"/>
          <p14:tracePt t="13624" x="6292850" y="3384550"/>
          <p14:tracePt t="13640" x="6267450" y="3365500"/>
          <p14:tracePt t="13657" x="6254750" y="3352800"/>
          <p14:tracePt t="13674" x="6223000" y="3333750"/>
          <p14:tracePt t="13690" x="6178550" y="3321050"/>
          <p14:tracePt t="13707" x="6115050" y="3302000"/>
          <p14:tracePt t="13723" x="6038850" y="3276600"/>
          <p14:tracePt t="13740" x="5969000" y="3257550"/>
          <p14:tracePt t="13756" x="5918200" y="3238500"/>
          <p14:tracePt t="13774" x="5873750" y="3232150"/>
          <p14:tracePt t="13790" x="5842000" y="3219450"/>
          <p14:tracePt t="13808" x="5784850" y="3206750"/>
          <p14:tracePt t="13824" x="5695950" y="3200400"/>
          <p14:tracePt t="13840" x="5619750" y="3194050"/>
          <p14:tracePt t="13857" x="5537200" y="3194050"/>
          <p14:tracePt t="13874" x="5454650" y="3194050"/>
          <p14:tracePt t="13890" x="5416550" y="3206750"/>
          <p14:tracePt t="13908" x="5378450" y="3213100"/>
          <p14:tracePt t="13923" x="5365750" y="3213100"/>
          <p14:tracePt t="13940" x="5340350" y="3219450"/>
          <p14:tracePt t="13957" x="5321300" y="3238500"/>
          <p14:tracePt t="13974" x="5276850" y="3257550"/>
          <p14:tracePt t="13990" x="5226050" y="3282950"/>
          <p14:tracePt t="14007" x="5175250" y="3321050"/>
          <p14:tracePt t="14024" x="5130800" y="3352800"/>
          <p14:tracePt t="14040" x="5111750" y="3365500"/>
          <p14:tracePt t="14057" x="5092700" y="3390900"/>
          <p14:tracePt t="14074" x="5073650" y="3416300"/>
          <p14:tracePt t="14090" x="5054600" y="3448050"/>
          <p14:tracePt t="14107" x="5035550" y="3498850"/>
          <p14:tracePt t="14124" x="5022850" y="3524250"/>
          <p14:tracePt t="14140" x="5022850" y="3575050"/>
          <p14:tracePt t="14157" x="5022850" y="3619500"/>
          <p14:tracePt t="14173" x="5022850" y="3657600"/>
          <p14:tracePt t="14190" x="5035550" y="3683000"/>
          <p14:tracePt t="14225" x="5041900" y="3683000"/>
          <p14:tracePt t="14228" x="5041900" y="3689350"/>
          <p14:tracePt t="14242" x="5048250" y="3689350"/>
          <p14:tracePt t="14257" x="5067300" y="3702050"/>
          <p14:tracePt t="14273" x="5092700" y="3708400"/>
          <p14:tracePt t="14290" x="5149850" y="3727450"/>
          <p14:tracePt t="14307" x="5207000" y="3733800"/>
          <p14:tracePt t="14323" x="5276850" y="3746500"/>
          <p14:tracePt t="14340" x="5340350" y="3752850"/>
          <p14:tracePt t="14357" x="5441950" y="3752850"/>
          <p14:tracePt t="14374" x="5556250" y="3759200"/>
          <p14:tracePt t="14390" x="5645150" y="3759200"/>
          <p14:tracePt t="14407" x="5759450" y="3759200"/>
          <p14:tracePt t="14424" x="5886450" y="3765550"/>
          <p14:tracePt t="14440" x="5988050" y="3765550"/>
          <p14:tracePt t="14457" x="6121400" y="3759200"/>
          <p14:tracePt t="14474" x="6261100" y="3746500"/>
          <p14:tracePt t="14490" x="6375400" y="3733800"/>
          <p14:tracePt t="14507" x="6483350" y="3721100"/>
          <p14:tracePt t="14523" x="6565900" y="3702050"/>
          <p14:tracePt t="14540" x="6629400" y="3676650"/>
          <p14:tracePt t="14557" x="6667500" y="3657600"/>
          <p14:tracePt t="14574" x="6699250" y="3632200"/>
          <p14:tracePt t="14590" x="6711950" y="3613150"/>
          <p14:tracePt t="14607" x="6731000" y="3587750"/>
          <p14:tracePt t="14624" x="6737350" y="3568700"/>
          <p14:tracePt t="14640" x="6737350" y="3549650"/>
          <p14:tracePt t="14657" x="6743700" y="3530600"/>
          <p14:tracePt t="14674" x="6743700" y="3498850"/>
          <p14:tracePt t="14690" x="6743700" y="3479800"/>
          <p14:tracePt t="14707" x="6737350" y="3454400"/>
          <p14:tracePt t="14724" x="6724650" y="3429000"/>
          <p14:tracePt t="14740" x="6711950" y="3416300"/>
          <p14:tracePt t="14757" x="6692900" y="3397250"/>
          <p14:tracePt t="14774" x="6667500" y="3371850"/>
          <p14:tracePt t="14790" x="6635750" y="3359150"/>
          <p14:tracePt t="14807" x="6616700" y="3346450"/>
          <p14:tracePt t="14823" x="6597650" y="3333750"/>
          <p14:tracePt t="14840" x="6565900" y="3327400"/>
          <p14:tracePt t="14857" x="6534150" y="3321050"/>
          <p14:tracePt t="14874" x="6515100" y="3314700"/>
          <p14:tracePt t="14891" x="6502400" y="3314700"/>
          <p14:tracePt t="14927" x="6496050" y="3314700"/>
          <p14:tracePt t="14934" x="6489700" y="3314700"/>
          <p14:tracePt t="14940" x="6483350" y="3314700"/>
          <p14:tracePt t="14957" x="6445250" y="3333750"/>
          <p14:tracePt t="14974" x="6375400" y="3378200"/>
          <p14:tracePt t="14990" x="6318250" y="3416300"/>
          <p14:tracePt t="15007" x="6267450" y="3454400"/>
          <p14:tracePt t="15023" x="6229350" y="3486150"/>
          <p14:tracePt t="15040" x="6197600" y="3511550"/>
          <p14:tracePt t="15057" x="6178550" y="3524250"/>
          <p14:tracePt t="15074" x="6165850" y="3543300"/>
          <p14:tracePt t="15090" x="6146800" y="3556000"/>
          <p14:tracePt t="15107" x="6134100" y="3568700"/>
          <p14:tracePt t="15124" x="6108700" y="3587750"/>
          <p14:tracePt t="15140" x="6076950" y="3613150"/>
          <p14:tracePt t="15157" x="6057900" y="3632200"/>
          <p14:tracePt t="15174" x="6051550" y="3638550"/>
          <p14:tracePt t="15224" x="6045200" y="3638550"/>
          <p14:tracePt t="15233" x="6045200" y="3644900"/>
          <p14:tracePt t="15243" x="6038850" y="3644900"/>
          <p14:tracePt t="15257" x="6032500" y="3657600"/>
          <p14:tracePt t="15273" x="6026150" y="3670300"/>
          <p14:tracePt t="15290" x="6007100" y="3689350"/>
          <p14:tracePt t="15307" x="6000750" y="3695700"/>
          <p14:tracePt t="15324" x="5994400" y="3695700"/>
          <p14:tracePt t="15340" x="5994400" y="3702050"/>
          <p14:tracePt t="15357" x="5988050" y="3708400"/>
          <p14:tracePt t="15374" x="5975350" y="3714750"/>
          <p14:tracePt t="15390" x="5969000" y="3721100"/>
          <p14:tracePt t="15421" x="5962650" y="3721100"/>
          <p14:tracePt t="15424" x="5962650" y="3727450"/>
          <p14:tracePt t="15440" x="5949950" y="3727450"/>
          <p14:tracePt t="15457" x="5924550" y="3727450"/>
          <p14:tracePt t="15474" x="5892800" y="3727450"/>
          <p14:tracePt t="15490" x="5854700" y="3727450"/>
          <p14:tracePt t="15507" x="5829300" y="3727450"/>
          <p14:tracePt t="15524" x="5803900" y="3727450"/>
          <p14:tracePt t="15540" x="5772150" y="3727450"/>
          <p14:tracePt t="15557" x="5715000" y="3727450"/>
          <p14:tracePt t="15573" x="5670550" y="3727450"/>
          <p14:tracePt t="15590" x="5613400" y="3727450"/>
          <p14:tracePt t="15607" x="5568950" y="3727450"/>
          <p14:tracePt t="15623" x="5537200" y="3733800"/>
          <p14:tracePt t="15640" x="5486400" y="3740150"/>
          <p14:tracePt t="15657" x="5422900" y="3740150"/>
          <p14:tracePt t="15673" x="5391150" y="3746500"/>
          <p14:tracePt t="15690" x="5353050" y="3759200"/>
          <p14:tracePt t="15707" x="5327650" y="3765550"/>
          <p14:tracePt t="15723" x="5321300" y="3771900"/>
          <p14:tracePt t="15740" x="5295900" y="3790950"/>
          <p14:tracePt t="15757" x="5245100" y="3810000"/>
          <p14:tracePt t="15773" x="5194300" y="3841750"/>
          <p14:tracePt t="15790" x="5149850" y="3873500"/>
          <p14:tracePt t="15807" x="5143500" y="3879850"/>
          <p14:tracePt t="15824" x="5130800" y="3898900"/>
          <p14:tracePt t="15840" x="5124450" y="3917950"/>
          <p14:tracePt t="15859" x="5118100" y="3943350"/>
          <p14:tracePt t="15874" x="5118100" y="3968750"/>
          <p14:tracePt t="15890" x="5118100" y="4006850"/>
          <p14:tracePt t="15907" x="5111750" y="4038600"/>
          <p14:tracePt t="15923" x="5111750" y="4064000"/>
          <p14:tracePt t="15940" x="5111750" y="4076700"/>
          <p14:tracePt t="15957" x="5111750" y="4089400"/>
          <p14:tracePt t="15974" x="5118100" y="4102100"/>
          <p14:tracePt t="15990" x="5124450" y="4114800"/>
          <p14:tracePt t="16007" x="5130800" y="4114800"/>
          <p14:tracePt t="16023" x="5149850" y="4121150"/>
          <p14:tracePt t="16040" x="5168900" y="4121150"/>
          <p14:tracePt t="16057" x="5200650" y="4127500"/>
          <p14:tracePt t="16074" x="5245100" y="4127500"/>
          <p14:tracePt t="16090" x="5289550" y="4133850"/>
          <p14:tracePt t="16107" x="5327650" y="4140200"/>
          <p14:tracePt t="16123" x="5346700" y="4140200"/>
          <p14:tracePt t="16141" x="5378450" y="4140200"/>
          <p14:tracePt t="16157" x="5403850" y="4140200"/>
          <p14:tracePt t="16174" x="5435600" y="4140200"/>
          <p14:tracePt t="16190" x="5448300" y="4140200"/>
          <p14:tracePt t="16207" x="5454650" y="4133850"/>
          <p14:tracePt t="16224" x="5461000" y="4133850"/>
          <p14:tracePt t="16240" x="5467350" y="4127500"/>
          <p14:tracePt t="16257" x="5480050" y="4108450"/>
          <p14:tracePt t="16274" x="5486400" y="4089400"/>
          <p14:tracePt t="16290" x="5486400" y="4057650"/>
          <p14:tracePt t="16307" x="5486400" y="4025900"/>
          <p14:tracePt t="16323" x="5486400" y="4000500"/>
          <p14:tracePt t="16340" x="5486400" y="3981450"/>
          <p14:tracePt t="16360" x="5486400" y="3975100"/>
          <p14:tracePt t="16376" x="5486400" y="3968750"/>
          <p14:tracePt t="16390" x="5480050" y="3962400"/>
          <p14:tracePt t="16392" x="5473700" y="3962400"/>
          <p14:tracePt t="16407" x="5473700" y="3956050"/>
          <p14:tracePt t="16423" x="5467350" y="3949700"/>
          <p14:tracePt t="16440" x="5467350" y="3943350"/>
          <p14:tracePt t="16457" x="5461000" y="3943350"/>
          <p14:tracePt t="16484" x="5454650" y="3943350"/>
          <p14:tracePt t="16493" x="5448300" y="3943350"/>
          <p14:tracePt t="16507" x="5441950" y="3937000"/>
          <p14:tracePt t="16524" x="5435600" y="3930650"/>
          <p14:tracePt t="16540" x="5429250" y="3930650"/>
          <p14:tracePt t="16564" x="5422900" y="3930650"/>
          <p14:tracePt t="16575" x="5416550" y="3930650"/>
          <p14:tracePt t="16590" x="5403850" y="3930650"/>
          <p14:tracePt t="16607" x="5391150" y="3930650"/>
          <p14:tracePt t="16667" x="5384800" y="3937000"/>
          <p14:tracePt t="16677" x="5384800" y="3943350"/>
          <p14:tracePt t="16680" x="5378450" y="3943350"/>
          <p14:tracePt t="16690" x="5372100" y="3949700"/>
          <p14:tracePt t="16707" x="5359400" y="3968750"/>
          <p14:tracePt t="16724" x="5346700" y="3981450"/>
          <p14:tracePt t="16740" x="5340350" y="3994150"/>
          <p14:tracePt t="16757" x="5340350" y="4006850"/>
          <p14:tracePt t="16775" x="5340350" y="4013200"/>
          <p14:tracePt t="16790" x="5340350" y="4019550"/>
          <p14:tracePt t="16820" x="5340350" y="4025900"/>
          <p14:tracePt t="16833" x="5340350" y="4032250"/>
          <p14:tracePt t="16843" x="5340350" y="4038600"/>
          <p14:tracePt t="16857" x="5346700" y="4057650"/>
          <p14:tracePt t="16874" x="5359400" y="4070350"/>
          <p14:tracePt t="16890" x="5365750" y="4089400"/>
          <p14:tracePt t="16907" x="5378450" y="4102100"/>
          <p14:tracePt t="16924" x="5397500" y="4114800"/>
          <p14:tracePt t="16940" x="5416550" y="4127500"/>
          <p14:tracePt t="16957" x="5435600" y="4133850"/>
          <p14:tracePt t="16974" x="5441950" y="4140200"/>
          <p14:tracePt t="16990" x="5441950" y="4146550"/>
          <p14:tracePt t="17007" x="5467350" y="4146550"/>
          <p14:tracePt t="17023" x="5505450" y="4146550"/>
          <p14:tracePt t="17040" x="5575300" y="4146550"/>
          <p14:tracePt t="17057" x="5626100" y="4152900"/>
          <p14:tracePt t="17073" x="5645150" y="4152900"/>
          <p14:tracePt t="17090" x="5664200" y="4152900"/>
          <p14:tracePt t="17107" x="5676900" y="4152900"/>
          <p14:tracePt t="17124" x="5683250" y="4152900"/>
          <p14:tracePt t="17140" x="5708650" y="4152900"/>
          <p14:tracePt t="17157" x="5740400" y="4133850"/>
          <p14:tracePt t="17173" x="5746750" y="4127500"/>
          <p14:tracePt t="17232" x="5746750" y="4121150"/>
          <p14:tracePt t="17267" x="5746750" y="4114800"/>
          <p14:tracePt t="17288" x="5753100" y="4114800"/>
          <p14:tracePt t="17291" x="5753100" y="4108450"/>
          <p14:tracePt t="17307" x="5759450" y="4108450"/>
          <p14:tracePt t="17323" x="5759450" y="4102100"/>
          <p14:tracePt t="17403" x="5759450" y="4095750"/>
          <p14:tracePt t="17425" x="5759450" y="4089400"/>
          <p14:tracePt t="17470" x="5759450" y="4083050"/>
          <p14:tracePt t="17488" x="5759450" y="4076700"/>
          <p14:tracePt t="17492" x="5765800" y="4076700"/>
          <p14:tracePt t="17526" x="5772150" y="4076700"/>
          <p14:tracePt t="17541" x="5772150" y="4070350"/>
          <p14:tracePt t="17983" x="5778500" y="4070350"/>
          <p14:tracePt t="18040" x="5784850" y="4070350"/>
          <p14:tracePt t="18066" x="5784850" y="4076700"/>
          <p14:tracePt t="18076" x="5791200" y="4076700"/>
          <p14:tracePt t="18122" x="5797550" y="4076700"/>
          <p14:tracePt t="18146" x="5803900" y="4076700"/>
          <p14:tracePt t="18149" x="5803900" y="4083050"/>
          <p14:tracePt t="18160" x="5810250" y="4083050"/>
          <p14:tracePt t="18178" x="5816600" y="4083050"/>
          <p14:tracePt t="18207" x="5822950" y="4083050"/>
          <p14:tracePt t="18214" x="5829300" y="4083050"/>
          <p14:tracePt t="18224" x="5835650" y="4083050"/>
          <p14:tracePt t="18240" x="5848350" y="4083050"/>
          <p14:tracePt t="18257" x="5854700" y="4089400"/>
          <p14:tracePt t="18274" x="5861050" y="4089400"/>
          <p14:tracePt t="18291" x="5873750" y="4089400"/>
          <p14:tracePt t="18307" x="5886450" y="4095750"/>
          <p14:tracePt t="18324" x="5892800" y="4102100"/>
          <p14:tracePt t="19614" x="5892800" y="4108450"/>
          <p14:tracePt t="19621" x="5892800" y="4114800"/>
          <p14:tracePt t="19641" x="5892800" y="4127500"/>
          <p14:tracePt t="19657" x="5892800" y="4133850"/>
          <p14:tracePt t="19674" x="5892800" y="4140200"/>
          <p14:tracePt t="19690" x="5892800" y="4146550"/>
          <p14:tracePt t="19791" x="5886450" y="4152900"/>
          <p14:tracePt t="19806" x="5880100" y="4152900"/>
          <p14:tracePt t="19808" x="5880100" y="4159250"/>
          <p14:tracePt t="20174" x="5880100" y="4165600"/>
          <p14:tracePt t="20206" x="5880100" y="4171950"/>
          <p14:tracePt t="20236" x="5880100" y="4178300"/>
          <p14:tracePt t="20241" x="5873750" y="4178300"/>
          <p14:tracePt t="20268" x="5873750" y="4184650"/>
          <p14:tracePt t="20658" x="5873750" y="4178300"/>
          <p14:tracePt t="20679" x="5873750" y="4171950"/>
          <p14:tracePt t="20683" x="5873750" y="4165600"/>
          <p14:tracePt t="20695" x="5873750" y="4159250"/>
          <p14:tracePt t="20713" x="5873750" y="4152900"/>
          <p14:tracePt t="20739" x="5873750" y="4146550"/>
          <p14:tracePt t="20747" x="5873750" y="4140200"/>
          <p14:tracePt t="20757" x="5880100" y="4140200"/>
          <p14:tracePt t="20773" x="5886450" y="4133850"/>
          <p14:tracePt t="20790" x="5892800" y="4127500"/>
          <p14:tracePt t="20807" x="5892800" y="4114800"/>
          <p14:tracePt t="20823" x="5899150" y="4114800"/>
          <p14:tracePt t="20848" x="5899150" y="4108450"/>
          <p14:tracePt t="20888" x="5905500" y="4108450"/>
          <p14:tracePt t="20899" x="5911850" y="4108450"/>
          <p14:tracePt t="20910" x="5911850" y="4102100"/>
          <p14:tracePt t="23488" x="5905500" y="4102100"/>
          <p14:tracePt t="23491" x="5899150" y="4095750"/>
          <p14:tracePt t="23507" x="5848350" y="4089400"/>
          <p14:tracePt t="23524" x="5746750" y="4076700"/>
          <p14:tracePt t="23540" x="5626100" y="4070350"/>
          <p14:tracePt t="23557" x="5524500" y="4070350"/>
          <p14:tracePt t="23574" x="5410200" y="4057650"/>
          <p14:tracePt t="23590" x="5314950" y="4064000"/>
          <p14:tracePt t="23607" x="5219700" y="4095750"/>
          <p14:tracePt t="23624" x="5156200" y="4127500"/>
          <p14:tracePt t="23640" x="5073650" y="4184650"/>
          <p14:tracePt t="23657" x="5003800" y="4229100"/>
          <p14:tracePt t="23674" x="4933950" y="4273550"/>
          <p14:tracePt t="23690" x="4857750" y="4330700"/>
          <p14:tracePt t="23707" x="4756150" y="4375150"/>
          <p14:tracePt t="23723" x="4679950" y="4413250"/>
          <p14:tracePt t="23740" x="4584700" y="4445000"/>
          <p14:tracePt t="23757" x="4527550" y="4483100"/>
          <p14:tracePt t="23774" x="4451350" y="4514850"/>
          <p14:tracePt t="23790" x="4375150" y="4552950"/>
          <p14:tracePt t="23808" x="4298950" y="4584700"/>
          <p14:tracePt t="23823" x="4260850" y="4603750"/>
          <p14:tracePt t="23841" x="4222750" y="4622800"/>
          <p14:tracePt t="23857" x="4178300" y="4641850"/>
          <p14:tracePt t="23874" x="4152900" y="4654550"/>
          <p14:tracePt t="23891" x="4114800" y="4679950"/>
          <p14:tracePt t="23907" x="4076700" y="4699000"/>
          <p14:tracePt t="23924" x="4025900" y="4737100"/>
          <p14:tracePt t="23940" x="3987800" y="4762500"/>
          <p14:tracePt t="23957" x="3956050" y="4775200"/>
          <p14:tracePt t="23974" x="3943350" y="4787900"/>
          <p14:tracePt t="23990" x="3937000" y="4794250"/>
          <p14:tracePt t="24007" x="3930650" y="4800600"/>
          <p14:tracePt t="24024" x="3924300" y="4800600"/>
          <p14:tracePt t="24041" x="3924300" y="4806950"/>
          <p14:tracePt t="24057" x="3917950" y="4813300"/>
          <p14:tracePt t="24074" x="3911600" y="4826000"/>
          <p14:tracePt t="24090" x="3911600" y="4838700"/>
          <p14:tracePt t="24107" x="3905250" y="4851400"/>
          <p14:tracePt t="24124" x="3905250" y="4864100"/>
          <p14:tracePt t="24141" x="3898900" y="4870450"/>
          <p14:tracePt t="24157" x="3898900" y="4876800"/>
          <p14:tracePt t="24790" x="3898900" y="4883150"/>
          <p14:tracePt t="24796" x="3892550" y="4889500"/>
          <p14:tracePt t="24807" x="3886200" y="4895850"/>
          <p14:tracePt t="24824" x="3886200" y="4908550"/>
          <p14:tracePt t="24841" x="3879850" y="4921250"/>
          <p14:tracePt t="24857" x="3873500" y="4933950"/>
          <p14:tracePt t="24874" x="3873500" y="4953000"/>
          <p14:tracePt t="24891" x="3867150" y="4959350"/>
          <p14:tracePt t="24907" x="3860800" y="4965700"/>
          <p14:tracePt t="24924" x="3860800" y="4978400"/>
          <p14:tracePt t="24940" x="3860800" y="4984750"/>
          <p14:tracePt t="24957" x="3860800" y="4997450"/>
          <p14:tracePt t="24974" x="3854450" y="5003800"/>
          <p14:tracePt t="24990" x="3854450" y="5016500"/>
          <p14:tracePt t="25007" x="3854450" y="5022850"/>
          <p14:tracePt t="25024" x="3854450" y="5035550"/>
          <p14:tracePt t="25040" x="3848100" y="5035550"/>
          <p14:tracePt t="25057" x="3848100" y="5041900"/>
          <p14:tracePt t="25079" x="3848100" y="5048250"/>
          <p14:tracePt t="25094" x="3848100" y="5054600"/>
          <p14:tracePt t="25114" x="3848100" y="5060950"/>
          <p14:tracePt t="25135" x="3841750" y="5060950"/>
          <p14:tracePt t="25180" x="3841750" y="5067300"/>
          <p14:tracePt t="25200" x="3841750" y="5073650"/>
          <p14:tracePt t="25211" x="3841750" y="5080000"/>
          <p14:tracePt t="25214" x="3835400" y="5080000"/>
          <p14:tracePt t="25224" x="3835400" y="5092700"/>
          <p14:tracePt t="25240" x="3829050" y="5111750"/>
          <p14:tracePt t="25257" x="3829050" y="5124450"/>
          <p14:tracePt t="25274" x="3822700" y="5124450"/>
          <p14:tracePt t="25291" x="3822700" y="5137150"/>
          <p14:tracePt t="25312" x="3822700" y="5143500"/>
          <p14:tracePt t="25330" x="3822700" y="5149850"/>
          <p14:tracePt t="25345" x="3822700" y="5156200"/>
          <p14:tracePt t="25357" x="3822700" y="5168900"/>
          <p14:tracePt t="25374" x="3822700" y="5194300"/>
          <p14:tracePt t="25390" x="3835400" y="5219700"/>
          <p14:tracePt t="25408" x="3848100" y="5257800"/>
          <p14:tracePt t="25424" x="3854450" y="5283200"/>
          <p14:tracePt t="25440" x="3860800" y="5302250"/>
          <p14:tracePt t="25457" x="3867150" y="5321300"/>
          <p14:tracePt t="25473" x="3873500" y="5327650"/>
          <p14:tracePt t="25491" x="3879850" y="5340350"/>
          <p14:tracePt t="25507" x="3892550" y="5359400"/>
          <p14:tracePt t="25523" x="3905250" y="5372100"/>
          <p14:tracePt t="25540" x="3924300" y="5391150"/>
          <p14:tracePt t="25557" x="3937000" y="5403850"/>
          <p14:tracePt t="25574" x="3943350" y="5410200"/>
          <p14:tracePt t="25590" x="3949700" y="5416550"/>
          <p14:tracePt t="25672" x="3956050" y="5416550"/>
          <p14:tracePt t="26363" x="3956050" y="5422900"/>
          <p14:tracePt t="26397" x="3962400" y="5422900"/>
          <p14:tracePt t="26418" x="3968750" y="5422900"/>
          <p14:tracePt t="26422" x="3968750" y="5429250"/>
          <p14:tracePt t="26439" x="3968750" y="5435600"/>
          <p14:tracePt t="26458" x="3968750" y="5441950"/>
          <p14:tracePt t="26497" x="3975100" y="5441950"/>
          <p14:tracePt t="26523" x="3975100" y="5448300"/>
          <p14:tracePt t="26541" x="3975100" y="5454650"/>
          <p14:tracePt t="26561" x="3975100" y="5461000"/>
          <p14:tracePt t="28542" x="3981450" y="5461000"/>
          <p14:tracePt t="29748" x="3981450" y="5454650"/>
          <p14:tracePt t="29755" x="3981450" y="5448300"/>
          <p14:tracePt t="29774" x="3981450" y="5435600"/>
          <p14:tracePt t="29790" x="3981450" y="5429250"/>
          <p14:tracePt t="29807" x="3981450" y="5416550"/>
          <p14:tracePt t="29824" x="3981450" y="5391150"/>
          <p14:tracePt t="29841" x="3994150" y="5359400"/>
          <p14:tracePt t="29857" x="4000500" y="5327650"/>
          <p14:tracePt t="29874" x="4013200" y="5295900"/>
          <p14:tracePt t="29890" x="4025900" y="5270500"/>
          <p14:tracePt t="29907" x="4038600" y="5232400"/>
          <p14:tracePt t="29924" x="4051300" y="5200650"/>
          <p14:tracePt t="29940" x="4064000" y="5156200"/>
          <p14:tracePt t="29957" x="4076700" y="5111750"/>
          <p14:tracePt t="29974" x="4083050" y="5086350"/>
          <p14:tracePt t="29991" x="4102100" y="5035550"/>
          <p14:tracePt t="30007" x="4114800" y="4991100"/>
          <p14:tracePt t="30024" x="4127500" y="4933950"/>
          <p14:tracePt t="30041" x="4146550" y="4895850"/>
          <p14:tracePt t="30057" x="4146550" y="4870450"/>
          <p14:tracePt t="30074" x="4159250" y="4845050"/>
          <p14:tracePt t="30090" x="4171950" y="4806950"/>
          <p14:tracePt t="30108" x="4171950" y="4794250"/>
          <p14:tracePt t="30124" x="4171950" y="4781550"/>
          <p14:tracePt t="30141" x="4171950" y="4768850"/>
          <p14:tracePt t="30157" x="4178300" y="4749800"/>
          <p14:tracePt t="30174" x="4184650" y="4724400"/>
          <p14:tracePt t="30190" x="4191000" y="4705350"/>
          <p14:tracePt t="30207" x="4191000" y="4686300"/>
          <p14:tracePt t="30224" x="4197350" y="4667250"/>
          <p14:tracePt t="30240" x="4197350" y="4660900"/>
          <p14:tracePt t="30296" x="4197350" y="4654550"/>
          <p14:tracePt t="30314" x="4197350" y="4648200"/>
          <p14:tracePt t="30319" x="4197350" y="4641850"/>
          <p14:tracePt t="30325" x="4197350" y="4629150"/>
          <p14:tracePt t="30341" x="4197350" y="4616450"/>
          <p14:tracePt t="30357" x="4197350" y="4591050"/>
          <p14:tracePt t="30374" x="4197350" y="4565650"/>
          <p14:tracePt t="30391" x="4197350" y="4540250"/>
          <p14:tracePt t="30407" x="4197350" y="4514850"/>
          <p14:tracePt t="30424" x="4197350" y="4495800"/>
          <p14:tracePt t="30440" x="4203700" y="4464050"/>
          <p14:tracePt t="30457" x="4210050" y="4419600"/>
          <p14:tracePt t="30474" x="4210050" y="4394200"/>
          <p14:tracePt t="30491" x="4216400" y="4349750"/>
          <p14:tracePt t="30508" x="4222750" y="4311650"/>
          <p14:tracePt t="30524" x="4222750" y="4273550"/>
          <p14:tracePt t="30541" x="4235450" y="4241800"/>
          <p14:tracePt t="30558" x="4241800" y="4216400"/>
          <p14:tracePt t="30574" x="4241800" y="4203700"/>
          <p14:tracePt t="30590" x="4248150" y="4191000"/>
          <p14:tracePt t="30607" x="4248150" y="4178300"/>
          <p14:tracePt t="30624" x="4254500" y="4171950"/>
          <p14:tracePt t="30702" x="4260850" y="4165600"/>
          <p14:tracePt t="30709" x="4260850" y="4159250"/>
          <p14:tracePt t="30716" x="4267200" y="4159250"/>
          <p14:tracePt t="30724" x="4267200" y="41529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7DAD-2A4A-1033-10F4-67FC9ED2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F4D59-9248-4495-3671-48474B8D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6CDF0C-1C14-D46E-D557-13DE37865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74" y="4372263"/>
            <a:ext cx="2747192" cy="18451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94A51A0-5C17-A265-8A8B-511AE25A2325}"/>
              </a:ext>
            </a:extLst>
          </p:cNvPr>
          <p:cNvSpPr txBox="1"/>
          <p:nvPr/>
        </p:nvSpPr>
        <p:spPr>
          <a:xfrm>
            <a:off x="7545274" y="1673578"/>
            <a:ext cx="218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Modelo Térmico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F489E2-B790-2014-9218-2B9F076FB1C4}"/>
              </a:ext>
            </a:extLst>
          </p:cNvPr>
          <p:cNvSpPr txBox="1"/>
          <p:nvPr/>
        </p:nvSpPr>
        <p:spPr>
          <a:xfrm>
            <a:off x="1664032" y="1572067"/>
            <a:ext cx="207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Modelo Mecánico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3A879AAC-B4AB-E1F1-BEBB-E644A5F8D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62" y="3922185"/>
            <a:ext cx="3970982" cy="2396899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9FDC03F-0C50-E35C-0C3B-7F9264800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31" y="2948376"/>
            <a:ext cx="2661777" cy="78766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FE0D617-8550-9BE7-3D17-2ADAF8135F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62" y="1987349"/>
            <a:ext cx="2914109" cy="21959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3C8248-9020-BAB6-A035-E506DC34E8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22"/>
    </mc:Choice>
    <mc:Fallback xmlns="">
      <p:transition spd="slow" advTm="17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88" x="4267200" y="4146550"/>
          <p14:tracePt t="1994" x="4267200" y="4140200"/>
          <p14:tracePt t="1999" x="4273550" y="4127500"/>
          <p14:tracePt t="2016" x="4286250" y="4102100"/>
          <p14:tracePt t="2032" x="4324350" y="4032250"/>
          <p14:tracePt t="2049" x="4394200" y="3924300"/>
          <p14:tracePt t="2066" x="4464050" y="3835400"/>
          <p14:tracePt t="2083" x="4584700" y="3702050"/>
          <p14:tracePt t="2099" x="4730750" y="3581400"/>
          <p14:tracePt t="2116" x="4864100" y="3492500"/>
          <p14:tracePt t="2132" x="5003800" y="3359150"/>
          <p14:tracePt t="2719" x="5010150" y="3359150"/>
          <p14:tracePt t="2739" x="5010150" y="3352800"/>
          <p14:tracePt t="2751" x="5016500" y="3352800"/>
          <p14:tracePt t="2763" x="5022850" y="3352800"/>
          <p14:tracePt t="2772" x="5029200" y="3352800"/>
          <p14:tracePt t="2783" x="5041900" y="3352800"/>
          <p14:tracePt t="2800" x="5048250" y="3352800"/>
          <p14:tracePt t="2816" x="5067300" y="3365500"/>
          <p14:tracePt t="2833" x="5073650" y="3378200"/>
          <p14:tracePt t="3911" x="5073650" y="3384550"/>
          <p14:tracePt t="3951" x="5073650" y="3390900"/>
          <p14:tracePt t="4820" x="5073650" y="3384550"/>
          <p14:tracePt t="4870" x="5073650" y="3378200"/>
          <p14:tracePt t="5540" x="5067300" y="3378200"/>
          <p14:tracePt t="5668" x="5067300" y="3371850"/>
          <p14:tracePt t="5680" x="5067300" y="3365500"/>
          <p14:tracePt t="5684" x="5067300" y="3359150"/>
          <p14:tracePt t="5699" x="5060950" y="3346450"/>
          <p14:tracePt t="5716" x="5054600" y="3333750"/>
          <p14:tracePt t="5733" x="5048250" y="3302000"/>
          <p14:tracePt t="5749" x="5029200" y="3263900"/>
          <p14:tracePt t="5766" x="5010150" y="3232150"/>
          <p14:tracePt t="5783" x="4991100" y="3200400"/>
          <p14:tracePt t="5799" x="4959350" y="3136900"/>
          <p14:tracePt t="5816" x="4933950" y="3092450"/>
          <p14:tracePt t="5833" x="4902200" y="3003550"/>
          <p14:tracePt t="5850" x="4864100" y="2914650"/>
          <p14:tracePt t="5866" x="4845050" y="2838450"/>
          <p14:tracePt t="5883" x="4826000" y="2755900"/>
          <p14:tracePt t="5899" x="4800600" y="2679700"/>
          <p14:tracePt t="5916" x="4768850" y="2616200"/>
          <p14:tracePt t="5933" x="4756150" y="2571750"/>
          <p14:tracePt t="5949" x="4743450" y="2540000"/>
          <p14:tracePt t="5966" x="4730750" y="2495550"/>
          <p14:tracePt t="5983" x="4724400" y="2457450"/>
          <p14:tracePt t="6000" x="4705350" y="2400300"/>
          <p14:tracePt t="6016" x="4692650" y="2368550"/>
          <p14:tracePt t="6032" x="4667250" y="2292350"/>
          <p14:tracePt t="6049" x="4622800" y="2209800"/>
          <p14:tracePt t="6066" x="4540250" y="2095500"/>
          <p14:tracePt t="6083" x="4445000" y="1968500"/>
          <p14:tracePt t="6099" x="4349750" y="1866900"/>
          <p14:tracePt t="6116" x="4222750" y="1758950"/>
          <p14:tracePt t="6133" x="4108450" y="1695450"/>
          <p14:tracePt t="6150" x="4000500" y="1631950"/>
          <p14:tracePt t="6166" x="3911600" y="1593850"/>
          <p14:tracePt t="6183" x="3810000" y="1555750"/>
          <p14:tracePt t="6200" x="3689350" y="1524000"/>
          <p14:tracePt t="6216" x="3568700" y="1504950"/>
          <p14:tracePt t="6233" x="3429000" y="1485900"/>
          <p14:tracePt t="6250" x="3263900" y="1460500"/>
          <p14:tracePt t="6266" x="3175000" y="1447800"/>
          <p14:tracePt t="6283" x="3111500" y="1447800"/>
          <p14:tracePt t="6299" x="3086100" y="1447800"/>
          <p14:tracePt t="6316" x="3054350" y="1447800"/>
          <p14:tracePt t="6333" x="3022600" y="1460500"/>
          <p14:tracePt t="6350" x="2959100" y="1485900"/>
          <p14:tracePt t="6366" x="2870200" y="1511300"/>
          <p14:tracePt t="6383" x="2794000" y="1543050"/>
          <p14:tracePt t="6400" x="2730500" y="1562100"/>
          <p14:tracePt t="6416" x="2698750" y="1568450"/>
          <p14:tracePt t="6433" x="2667000" y="1587500"/>
          <p14:tracePt t="6450" x="2635250" y="1612900"/>
          <p14:tracePt t="6466" x="2597150" y="1644650"/>
          <p14:tracePt t="6483" x="2559050" y="1670050"/>
          <p14:tracePt t="6499" x="2533650" y="1689100"/>
          <p14:tracePt t="6516" x="2533650" y="1695450"/>
          <p14:tracePt t="6533" x="2527300" y="1701800"/>
          <p14:tracePt t="6549" x="2527300" y="1708150"/>
          <p14:tracePt t="6686" x="2520950" y="1708150"/>
          <p14:tracePt t="6742" x="2520950" y="1714500"/>
          <p14:tracePt t="6747" x="2514600" y="1720850"/>
          <p14:tracePt t="6749" x="2508250" y="1727200"/>
          <p14:tracePt t="6766" x="2495550" y="1746250"/>
          <p14:tracePt t="6782" x="2476500" y="1784350"/>
          <p14:tracePt t="6799" x="2444750" y="1835150"/>
          <p14:tracePt t="6816" x="2425700" y="1879600"/>
          <p14:tracePt t="6832" x="2406650" y="1930400"/>
          <p14:tracePt t="6849" x="2381250" y="1993900"/>
          <p14:tracePt t="6866" x="2349500" y="2082800"/>
          <p14:tracePt t="6883" x="2311400" y="2216150"/>
          <p14:tracePt t="6900" x="2273300" y="2381250"/>
          <p14:tracePt t="6916" x="2247900" y="2514600"/>
          <p14:tracePt t="6933" x="2228850" y="2616200"/>
          <p14:tracePt t="6950" x="2216150" y="2711450"/>
          <p14:tracePt t="6966" x="2209800" y="2806700"/>
          <p14:tracePt t="6983" x="2209800" y="2908300"/>
          <p14:tracePt t="7000" x="2209800" y="3016250"/>
          <p14:tracePt t="7016" x="2228850" y="3117850"/>
          <p14:tracePt t="7032" x="2260600" y="3232150"/>
          <p14:tracePt t="7049" x="2286000" y="3340100"/>
          <p14:tracePt t="7066" x="2298700" y="3384550"/>
          <p14:tracePt t="7083" x="2324100" y="3454400"/>
          <p14:tracePt t="7100" x="2343150" y="3511550"/>
          <p14:tracePt t="7116" x="2355850" y="3536950"/>
          <p14:tracePt t="7133" x="2374900" y="3575050"/>
          <p14:tracePt t="7149" x="2400300" y="3625850"/>
          <p14:tracePt t="7166" x="2413000" y="3657600"/>
          <p14:tracePt t="7183" x="2432050" y="3689350"/>
          <p14:tracePt t="7200" x="2457450" y="3733800"/>
          <p14:tracePt t="7216" x="2489200" y="3784600"/>
          <p14:tracePt t="7233" x="2514600" y="3822700"/>
          <p14:tracePt t="7249" x="2540000" y="3860800"/>
          <p14:tracePt t="7266" x="2552700" y="3879850"/>
          <p14:tracePt t="7310" x="2552700" y="3886200"/>
          <p14:tracePt t="9035" x="2559050" y="3886200"/>
          <p14:tracePt t="11421" x="2565400" y="3886200"/>
          <p14:tracePt t="11590" x="2565400" y="3892550"/>
          <p14:tracePt t="11624" x="2565400" y="3898900"/>
          <p14:tracePt t="11650" x="2565400" y="3905250"/>
          <p14:tracePt t="11656" x="2565400" y="3911600"/>
          <p14:tracePt t="11741" x="2565400" y="3917950"/>
          <p14:tracePt t="11766" x="2565400" y="3924300"/>
          <p14:tracePt t="11773" x="2565400" y="3930650"/>
          <p14:tracePt t="11783" x="2565400" y="3937000"/>
          <p14:tracePt t="11799" x="2565400" y="3943350"/>
          <p14:tracePt t="11816" x="2559050" y="3949700"/>
          <p14:tracePt t="11833" x="2559050" y="3956050"/>
          <p14:tracePt t="13639" x="2559050" y="3949700"/>
          <p14:tracePt t="14447" x="2559050" y="3943350"/>
          <p14:tracePt t="14456" x="2559050" y="3937000"/>
          <p14:tracePt t="15263" x="2559050" y="3930650"/>
          <p14:tracePt t="15280" x="2559050" y="3924300"/>
          <p14:tracePt t="15292" x="2565400" y="3924300"/>
          <p14:tracePt t="15299" x="2565400" y="3917950"/>
          <p14:tracePt t="15316" x="2571750" y="3905250"/>
          <p14:tracePt t="15333" x="2578100" y="3886200"/>
          <p14:tracePt t="15349" x="2590800" y="3867150"/>
          <p14:tracePt t="15367" x="2590800" y="3848100"/>
          <p14:tracePt t="15383" x="2603500" y="3822700"/>
          <p14:tracePt t="15400" x="2616200" y="3771900"/>
          <p14:tracePt t="15416" x="2622550" y="3746500"/>
          <p14:tracePt t="15433" x="2628900" y="3721100"/>
          <p14:tracePt t="15450" x="2647950" y="3683000"/>
          <p14:tracePt t="15466" x="2679700" y="3644900"/>
          <p14:tracePt t="15483" x="2749550" y="3600450"/>
          <p14:tracePt t="15499" x="2844800" y="3575050"/>
          <p14:tracePt t="15516" x="2946400" y="3556000"/>
          <p14:tracePt t="15533" x="3060700" y="3530600"/>
          <p14:tracePt t="15550" x="3162300" y="3511550"/>
          <p14:tracePt t="15566" x="3238500" y="3479800"/>
          <p14:tracePt t="15583" x="3333750" y="3448050"/>
          <p14:tracePt t="15600" x="3441700" y="3403600"/>
          <p14:tracePt t="15616" x="3543300" y="3352800"/>
          <p14:tracePt t="15633" x="3657600" y="3289300"/>
          <p14:tracePt t="15650" x="3778250" y="3213100"/>
          <p14:tracePt t="15666" x="3860800" y="3155950"/>
          <p14:tracePt t="15683" x="3930650" y="3098800"/>
          <p14:tracePt t="15700" x="3994150" y="3016250"/>
          <p14:tracePt t="15716" x="4025900" y="2965450"/>
          <p14:tracePt t="15733" x="4057650" y="2863850"/>
          <p14:tracePt t="15749" x="4070350" y="2755900"/>
          <p14:tracePt t="15766" x="4070350" y="2597150"/>
          <p14:tracePt t="15783" x="4076700" y="2463800"/>
          <p14:tracePt t="15799" x="4083050" y="2349500"/>
          <p14:tracePt t="15816" x="4102100" y="2228850"/>
          <p14:tracePt t="15833" x="4127500" y="2146300"/>
          <p14:tracePt t="15850" x="4140200" y="2101850"/>
          <p14:tracePt t="15867" x="4165600" y="2070100"/>
          <p14:tracePt t="15883" x="4203700" y="2057400"/>
          <p14:tracePt t="15900" x="4229100" y="2044700"/>
          <p14:tracePt t="15916" x="4279900" y="2012950"/>
          <p14:tracePt t="16184" x="4279900" y="2019300"/>
          <p14:tracePt t="16189" x="4273550" y="2019300"/>
          <p14:tracePt t="16216" x="4241800" y="2044700"/>
          <p14:tracePt t="16233" x="4197350" y="2063750"/>
          <p14:tracePt t="16249" x="4171950" y="2076450"/>
          <p14:tracePt t="16266" x="4133850" y="2089150"/>
          <p14:tracePt t="16283" x="4121150" y="2095500"/>
          <p14:tracePt t="16300" x="4108450" y="2101850"/>
          <p14:tracePt t="16316" x="4095750" y="2101850"/>
          <p14:tracePt t="16333" x="4083050" y="2114550"/>
          <p14:tracePt t="16349" x="4070350" y="2114550"/>
          <p14:tracePt t="16366" x="4064000" y="2120900"/>
          <p14:tracePt t="16383" x="4051300" y="2120900"/>
          <p14:tracePt t="16399" x="4044950" y="2127250"/>
          <p14:tracePt t="16416" x="4038600" y="2127250"/>
          <p14:tracePt t="16447" x="4038600" y="2133600"/>
          <p14:tracePt t="16490" x="4038600" y="2139950"/>
          <p14:tracePt t="16495" x="4032250" y="2139950"/>
          <p14:tracePt t="16514" x="4025900" y="2146300"/>
          <p14:tracePt t="16819" x="4025900" y="2139950"/>
          <p14:tracePt t="16824" x="4025900" y="2133600"/>
          <p14:tracePt t="16833" x="4032250" y="2127250"/>
          <p14:tracePt t="16850" x="4038600" y="2089150"/>
          <p14:tracePt t="16866" x="4051300" y="2057400"/>
          <p14:tracePt t="16883" x="4057650" y="2038350"/>
          <p14:tracePt t="16900" x="4064000" y="2025650"/>
          <p14:tracePt t="16916" x="4070350" y="2012950"/>
          <p14:tracePt t="16933" x="4076700" y="2006600"/>
          <p14:tracePt t="16950" x="4076700" y="1993900"/>
          <p14:tracePt t="16966" x="4083050" y="1987550"/>
          <p14:tracePt t="16983" x="4083050" y="1974850"/>
          <p14:tracePt t="17000" x="4089400" y="1968500"/>
          <p14:tracePt t="17016" x="4089400" y="1962150"/>
          <p14:tracePt t="17033" x="4095750" y="19431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01993-1951-890E-E14F-D8419BFE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0A71D-6FEA-CC62-B137-E58F836D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 numérica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2B30E8-881D-D563-9C59-5D3680220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864" y="1690688"/>
            <a:ext cx="5706271" cy="464884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31E9B5-D046-09BE-3F30-2C03272A5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8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45"/>
    </mc:Choice>
    <mc:Fallback xmlns="">
      <p:transition spd="slow" advTm="56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5" x="4102100" y="1936750"/>
          <p14:tracePt t="1449" x="4102100" y="1930400"/>
          <p14:tracePt t="1453" x="4102100" y="1924050"/>
          <p14:tracePt t="1493" x="4102100" y="1917700"/>
          <p14:tracePt t="1499" x="4102100" y="1911350"/>
          <p14:tracePt t="1501" x="4108450" y="1911350"/>
          <p14:tracePt t="1517" x="4108450" y="1873250"/>
          <p14:tracePt t="1533" x="4108450" y="1841500"/>
          <p14:tracePt t="1550" x="4114800" y="1816100"/>
          <p14:tracePt t="1567" x="4114800" y="1746250"/>
          <p14:tracePt t="1583" x="4114800" y="1701800"/>
          <p14:tracePt t="1600" x="4114800" y="1638300"/>
          <p14:tracePt t="1617" x="4114800" y="1600200"/>
          <p14:tracePt t="1633" x="4114800" y="1562100"/>
          <p14:tracePt t="1650" x="4102100" y="1511300"/>
          <p14:tracePt t="1667" x="4095750" y="1511300"/>
          <p14:tracePt t="1683" x="4095750" y="1498600"/>
          <p14:tracePt t="1700" x="4089400" y="1492250"/>
          <p14:tracePt t="1717" x="4083050" y="1485900"/>
          <p14:tracePt t="1762" x="4083050" y="1479550"/>
          <p14:tracePt t="1771" x="4076700" y="1479550"/>
          <p14:tracePt t="1783" x="4070350" y="1460500"/>
          <p14:tracePt t="1800" x="4038600" y="1428750"/>
          <p14:tracePt t="1817" x="4013200" y="1397000"/>
          <p14:tracePt t="1852" x="4013200" y="1390650"/>
          <p14:tracePt t="1881" x="4013200" y="1384300"/>
          <p14:tracePt t="2778" x="4006850" y="1384300"/>
          <p14:tracePt t="2782" x="4006850" y="1390650"/>
          <p14:tracePt t="2800" x="4000500" y="1403350"/>
          <p14:tracePt t="2816" x="3987800" y="1422400"/>
          <p14:tracePt t="2833" x="3968750" y="1447800"/>
          <p14:tracePt t="2850" x="3962400" y="1460500"/>
          <p14:tracePt t="2867" x="3956050" y="1479550"/>
          <p14:tracePt t="2884" x="3943350" y="1498600"/>
          <p14:tracePt t="2900" x="3930650" y="1511300"/>
          <p14:tracePt t="2917" x="3917950" y="1530350"/>
          <p14:tracePt t="2933" x="3898900" y="1543050"/>
          <p14:tracePt t="2950" x="3879850" y="1562100"/>
          <p14:tracePt t="2967" x="3873500" y="1568450"/>
          <p14:tracePt t="2984" x="3854450" y="1581150"/>
          <p14:tracePt t="3000" x="3835400" y="1593850"/>
          <p14:tracePt t="3017" x="3810000" y="1606550"/>
          <p14:tracePt t="3033" x="3771900" y="1625600"/>
          <p14:tracePt t="3050" x="3746500" y="1638300"/>
          <p14:tracePt t="3066" x="3727450" y="1651000"/>
          <p14:tracePt t="3083" x="3702050" y="1663700"/>
          <p14:tracePt t="3100" x="3670300" y="1676400"/>
          <p14:tracePt t="3117" x="3644900" y="1689100"/>
          <p14:tracePt t="3134" x="3613150" y="1701800"/>
          <p14:tracePt t="3150" x="3587750" y="1720850"/>
          <p14:tracePt t="3166" x="3556000" y="1739900"/>
          <p14:tracePt t="3184" x="3543300" y="1758950"/>
          <p14:tracePt t="3200" x="3524250" y="1778000"/>
          <p14:tracePt t="3216" x="3505200" y="1790700"/>
          <p14:tracePt t="3233" x="3479800" y="1816100"/>
          <p14:tracePt t="3250" x="3467100" y="1835150"/>
          <p14:tracePt t="3266" x="3448050" y="1847850"/>
          <p14:tracePt t="3283" x="3448050" y="1860550"/>
          <p14:tracePt t="3300" x="3435350" y="1873250"/>
          <p14:tracePt t="3317" x="3429000" y="1885950"/>
          <p14:tracePt t="3333" x="3416300" y="1898650"/>
          <p14:tracePt t="3351" x="3409950" y="1905000"/>
          <p14:tracePt t="3367" x="3403600" y="1917700"/>
          <p14:tracePt t="3383" x="3397250" y="1924050"/>
          <p14:tracePt t="3400" x="3397250" y="1930400"/>
          <p14:tracePt t="3446" x="3397250" y="1936750"/>
          <p14:tracePt t="3472" x="3390900" y="1936750"/>
          <p14:tracePt t="3477" x="3390900" y="1943100"/>
          <p14:tracePt t="3492" x="3390900" y="1949450"/>
          <p14:tracePt t="3502" x="3390900" y="1955800"/>
          <p14:tracePt t="3517" x="3384550" y="1962150"/>
          <p14:tracePt t="3533" x="3378200" y="1962150"/>
          <p14:tracePt t="3550" x="3378200" y="1968500"/>
          <p14:tracePt t="4841" x="3371850" y="1968500"/>
          <p14:tracePt t="4852" x="3371850" y="1974850"/>
          <p14:tracePt t="4867" x="3365500" y="1974850"/>
          <p14:tracePt t="4883" x="3352800" y="1987550"/>
          <p14:tracePt t="4900" x="3340100" y="1993900"/>
          <p14:tracePt t="4916" x="3314700" y="2000250"/>
          <p14:tracePt t="4933" x="3270250" y="2019300"/>
          <p14:tracePt t="4950" x="3213100" y="2025650"/>
          <p14:tracePt t="4966" x="3155950" y="2025650"/>
          <p14:tracePt t="4983" x="3079750" y="2025650"/>
          <p14:tracePt t="5000" x="2990850" y="2025650"/>
          <p14:tracePt t="5017" x="2921000" y="2025650"/>
          <p14:tracePt t="5033" x="2876550" y="2025650"/>
          <p14:tracePt t="5050" x="2857500" y="2025650"/>
          <p14:tracePt t="5066" x="2844800" y="2025650"/>
          <p14:tracePt t="5083" x="2825750" y="2032000"/>
          <p14:tracePt t="5100" x="2813050" y="2038350"/>
          <p14:tracePt t="5117" x="2800350" y="2051050"/>
          <p14:tracePt t="10730" x="2794000" y="2051050"/>
          <p14:tracePt t="10754" x="2794000" y="2057400"/>
          <p14:tracePt t="10762" x="2794000" y="2063750"/>
          <p14:tracePt t="10769" x="2787650" y="2063750"/>
          <p14:tracePt t="10944" x="2787650" y="2070100"/>
          <p14:tracePt t="10955" x="2787650" y="2076450"/>
          <p14:tracePt t="12847" x="2787650" y="2070100"/>
          <p14:tracePt t="12871" x="2787650" y="2063750"/>
          <p14:tracePt t="13183" x="2787650" y="2070100"/>
          <p14:tracePt t="13191" x="2787650" y="2076450"/>
          <p14:tracePt t="13202" x="2794000" y="2089150"/>
          <p14:tracePt t="13202" x="2794000" y="2095500"/>
          <p14:tracePt t="13217" x="2819400" y="2139950"/>
          <p14:tracePt t="13234" x="2857500" y="2197100"/>
          <p14:tracePt t="13250" x="2927350" y="2292350"/>
          <p14:tracePt t="13267" x="3073400" y="2438400"/>
          <p14:tracePt t="13283" x="3257550" y="2597150"/>
          <p14:tracePt t="13300" x="3486150" y="2749550"/>
          <p14:tracePt t="13317" x="3651250" y="2838450"/>
          <p14:tracePt t="13333" x="3797300" y="2901950"/>
          <p14:tracePt t="13351" x="3886200" y="2933700"/>
          <p14:tracePt t="13367" x="3949700" y="2940050"/>
          <p14:tracePt t="13383" x="4057650" y="2946400"/>
          <p14:tracePt t="13400" x="4165600" y="2946400"/>
          <p14:tracePt t="13417" x="4305300" y="2933700"/>
          <p14:tracePt t="13433" x="4470400" y="2914650"/>
          <p14:tracePt t="13450" x="4591050" y="2895600"/>
          <p14:tracePt t="13467" x="4654550" y="2870200"/>
          <p14:tracePt t="13484" x="4711700" y="2838450"/>
          <p14:tracePt t="13500" x="4781550" y="2794000"/>
          <p14:tracePt t="13517" x="4857750" y="2743200"/>
          <p14:tracePt t="13533" x="4933950" y="2686050"/>
          <p14:tracePt t="13550" x="4991100" y="2622550"/>
          <p14:tracePt t="13567" x="5035550" y="2559050"/>
          <p14:tracePt t="13585" x="5035550" y="2540000"/>
          <p14:tracePt t="13600" x="5041900" y="2508250"/>
          <p14:tracePt t="13617" x="5048250" y="2457450"/>
          <p14:tracePt t="13633" x="5048250" y="2432050"/>
          <p14:tracePt t="13650" x="5048250" y="2413000"/>
          <p14:tracePt t="13667" x="5041900" y="2393950"/>
          <p14:tracePt t="13684" x="5041900" y="2355850"/>
          <p14:tracePt t="13700" x="5035550" y="2324100"/>
          <p14:tracePt t="13717" x="5035550" y="2298700"/>
          <p14:tracePt t="13734" x="5029200" y="2286000"/>
          <p14:tracePt t="13758" x="5029200" y="2279650"/>
          <p14:tracePt t="13804" x="5022850" y="2279650"/>
          <p14:tracePt t="13806" x="5022850" y="2273300"/>
          <p14:tracePt t="13822" x="5016500" y="2273300"/>
          <p14:tracePt t="13834" x="5016500" y="2266950"/>
          <p14:tracePt t="13850" x="5010150" y="2254250"/>
          <p14:tracePt t="13867" x="5003800" y="2254250"/>
          <p14:tracePt t="13884" x="5003800" y="2247900"/>
          <p14:tracePt t="13924" x="4997450" y="2247900"/>
          <p14:tracePt t="13937" x="4997450" y="2241550"/>
          <p14:tracePt t="13948" x="4991100" y="2241550"/>
          <p14:tracePt t="13957" x="4991100" y="2235200"/>
          <p14:tracePt t="13967" x="4978400" y="2228850"/>
          <p14:tracePt t="13984" x="4946650" y="2216150"/>
          <p14:tracePt t="14000" x="4889500" y="2190750"/>
          <p14:tracePt t="14017" x="4832350" y="2171700"/>
          <p14:tracePt t="14033" x="4787900" y="2171700"/>
          <p14:tracePt t="14050" x="4756150" y="2165350"/>
          <p14:tracePt t="14067" x="4743450" y="2159000"/>
          <p14:tracePt t="14098" x="4737100" y="2159000"/>
          <p14:tracePt t="14117" x="4730750" y="2159000"/>
          <p14:tracePt t="14120" x="4724400" y="2159000"/>
          <p14:tracePt t="14134" x="4699000" y="2159000"/>
          <p14:tracePt t="14150" x="4616450" y="2159000"/>
          <p14:tracePt t="14167" x="4546600" y="2159000"/>
          <p14:tracePt t="14184" x="4495800" y="2159000"/>
          <p14:tracePt t="14201" x="4476750" y="2159000"/>
          <p14:tracePt t="14230" x="4470400" y="2159000"/>
          <p14:tracePt t="14243" x="4464050" y="2159000"/>
          <p14:tracePt t="14250" x="4457700" y="2159000"/>
          <p14:tracePt t="14266" x="4432300" y="2165350"/>
          <p14:tracePt t="14283" x="4400550" y="2165350"/>
          <p14:tracePt t="14300" x="4343400" y="2165350"/>
          <p14:tracePt t="14317" x="4279900" y="2165350"/>
          <p14:tracePt t="14334" x="4222750" y="2165350"/>
          <p14:tracePt t="14350" x="4165600" y="2165350"/>
          <p14:tracePt t="14367" x="4102100" y="2165350"/>
          <p14:tracePt t="14383" x="4044950" y="2171700"/>
          <p14:tracePt t="14400" x="3975100" y="2184400"/>
          <p14:tracePt t="14417" x="3930650" y="2190750"/>
          <p14:tracePt t="14433" x="3917950" y="2197100"/>
          <p14:tracePt t="14502" x="3911600" y="2197100"/>
          <p14:tracePt t="14517" x="3905250" y="2197100"/>
          <p14:tracePt t="14521" x="3898900" y="2197100"/>
          <p14:tracePt t="14533" x="3886200" y="2203450"/>
          <p14:tracePt t="14550" x="3867150" y="2203450"/>
          <p14:tracePt t="14567" x="3848100" y="2209800"/>
          <p14:tracePt t="14583" x="3816350" y="2209800"/>
          <p14:tracePt t="14600" x="3784600" y="2216150"/>
          <p14:tracePt t="14617" x="3765550" y="2222500"/>
          <p14:tracePt t="14634" x="3752850" y="2228850"/>
          <p14:tracePt t="14650" x="3721100" y="2235200"/>
          <p14:tracePt t="14667" x="3676650" y="2247900"/>
          <p14:tracePt t="14684" x="3632200" y="2254250"/>
          <p14:tracePt t="14700" x="3587750" y="2266950"/>
          <p14:tracePt t="14717" x="3562350" y="2273300"/>
          <p14:tracePt t="14734" x="3536950" y="2279650"/>
          <p14:tracePt t="14750" x="3505200" y="2292350"/>
          <p14:tracePt t="14767" x="3479800" y="2305050"/>
          <p14:tracePt t="14784" x="3454400" y="2311400"/>
          <p14:tracePt t="14800" x="3422650" y="2330450"/>
          <p14:tracePt t="14817" x="3384550" y="2349500"/>
          <p14:tracePt t="14833" x="3346450" y="2374900"/>
          <p14:tracePt t="14850" x="3295650" y="2400300"/>
          <p14:tracePt t="14867" x="3263900" y="2432050"/>
          <p14:tracePt t="14883" x="3238500" y="2457450"/>
          <p14:tracePt t="14900" x="3206750" y="2482850"/>
          <p14:tracePt t="14917" x="3181350" y="2508250"/>
          <p14:tracePt t="14934" x="3149600" y="2540000"/>
          <p14:tracePt t="14950" x="3111500" y="2590800"/>
          <p14:tracePt t="14967" x="3067050" y="2641600"/>
          <p14:tracePt t="14983" x="3028950" y="2705100"/>
          <p14:tracePt t="15000" x="2990850" y="2774950"/>
          <p14:tracePt t="15017" x="2959100" y="2844800"/>
          <p14:tracePt t="15033" x="2933700" y="2914650"/>
          <p14:tracePt t="15050" x="2901950" y="3016250"/>
          <p14:tracePt t="15067" x="2876550" y="3136900"/>
          <p14:tracePt t="15083" x="2857500" y="3238500"/>
          <p14:tracePt t="15100" x="2838450" y="3390900"/>
          <p14:tracePt t="15117" x="2813050" y="3524250"/>
          <p14:tracePt t="15133" x="2781300" y="3676650"/>
          <p14:tracePt t="15150" x="2755900" y="3854450"/>
          <p14:tracePt t="15167" x="2736850" y="4006850"/>
          <p14:tracePt t="15183" x="2724150" y="4114800"/>
          <p14:tracePt t="15200" x="2724150" y="4216400"/>
          <p14:tracePt t="15217" x="2724150" y="4298950"/>
          <p14:tracePt t="15234" x="2724150" y="4368800"/>
          <p14:tracePt t="15250" x="2736850" y="4451350"/>
          <p14:tracePt t="15267" x="2762250" y="4546600"/>
          <p14:tracePt t="15284" x="2787650" y="4622800"/>
          <p14:tracePt t="15300" x="2832100" y="4749800"/>
          <p14:tracePt t="15317" x="2882900" y="4870450"/>
          <p14:tracePt t="15333" x="2921000" y="4953000"/>
          <p14:tracePt t="15350" x="2965450" y="5048250"/>
          <p14:tracePt t="15367" x="3022600" y="5149850"/>
          <p14:tracePt t="15384" x="3073400" y="5238750"/>
          <p14:tracePt t="15400" x="3124200" y="5314950"/>
          <p14:tracePt t="15417" x="3162300" y="5365750"/>
          <p14:tracePt t="15433" x="3200400" y="5422900"/>
          <p14:tracePt t="15450" x="3244850" y="5480050"/>
          <p14:tracePt t="15467" x="3289300" y="5518150"/>
          <p14:tracePt t="15484" x="3314700" y="5543550"/>
          <p14:tracePt t="15500" x="3365500" y="5581650"/>
          <p14:tracePt t="15517" x="3416300" y="5619750"/>
          <p14:tracePt t="15534" x="3448050" y="5638800"/>
          <p14:tracePt t="15550" x="3486150" y="5670550"/>
          <p14:tracePt t="15567" x="3530600" y="5689600"/>
          <p14:tracePt t="15584" x="3575050" y="5715000"/>
          <p14:tracePt t="15600" x="3606800" y="5727700"/>
          <p14:tracePt t="15617" x="3638550" y="5740400"/>
          <p14:tracePt t="15633" x="3689350" y="5759450"/>
          <p14:tracePt t="15650" x="3740150" y="5778500"/>
          <p14:tracePt t="15667" x="3810000" y="5797550"/>
          <p14:tracePt t="15683" x="3867150" y="5816600"/>
          <p14:tracePt t="15700" x="3949700" y="5848350"/>
          <p14:tracePt t="15717" x="4038600" y="5867400"/>
          <p14:tracePt t="15734" x="4102100" y="5886450"/>
          <p14:tracePt t="15750" x="4159250" y="5892800"/>
          <p14:tracePt t="15767" x="4216400" y="5892800"/>
          <p14:tracePt t="15783" x="4248150" y="5892800"/>
          <p14:tracePt t="15800" x="4292600" y="5892800"/>
          <p14:tracePt t="15817" x="4368800" y="5892800"/>
          <p14:tracePt t="15834" x="4457700" y="5892800"/>
          <p14:tracePt t="15850" x="4552950" y="5892800"/>
          <p14:tracePt t="15867" x="4629150" y="5892800"/>
          <p14:tracePt t="15883" x="4679950" y="5892800"/>
          <p14:tracePt t="15900" x="4730750" y="5880100"/>
          <p14:tracePt t="15917" x="4762500" y="5861050"/>
          <p14:tracePt t="15933" x="4800600" y="5835650"/>
          <p14:tracePt t="15950" x="4857750" y="5797550"/>
          <p14:tracePt t="15967" x="4921250" y="5746750"/>
          <p14:tracePt t="15983" x="4972050" y="5715000"/>
          <p14:tracePt t="16001" x="5022850" y="5676900"/>
          <p14:tracePt t="16017" x="5073650" y="5626100"/>
          <p14:tracePt t="16033" x="5105400" y="5575300"/>
          <p14:tracePt t="16050" x="5143500" y="5511800"/>
          <p14:tracePt t="16067" x="5200650" y="5403850"/>
          <p14:tracePt t="16084" x="5238750" y="5321300"/>
          <p14:tracePt t="16100" x="5276850" y="5232400"/>
          <p14:tracePt t="16117" x="5308600" y="5143500"/>
          <p14:tracePt t="16133" x="5334000" y="5080000"/>
          <p14:tracePt t="16150" x="5359400" y="4959350"/>
          <p14:tracePt t="16167" x="5378450" y="4870450"/>
          <p14:tracePt t="16183" x="5391150" y="4781550"/>
          <p14:tracePt t="16185" x="5391150" y="4762500"/>
          <p14:tracePt t="16200" x="5403850" y="4699000"/>
          <p14:tracePt t="16218" x="5403850" y="4654550"/>
          <p14:tracePt t="16234" x="5403850" y="4616450"/>
          <p14:tracePt t="16250" x="5403850" y="4565650"/>
          <p14:tracePt t="16267" x="5403850" y="4514850"/>
          <p14:tracePt t="16284" x="5403850" y="4489450"/>
          <p14:tracePt t="16300" x="5391150" y="4445000"/>
          <p14:tracePt t="16317" x="5378450" y="4394200"/>
          <p14:tracePt t="16334" x="5365750" y="4368800"/>
          <p14:tracePt t="16350" x="5365750" y="4349750"/>
          <p14:tracePt t="16367" x="5365750" y="4343400"/>
          <p14:tracePt t="16538" x="5359400" y="4343400"/>
          <p14:tracePt t="16546" x="5359400" y="4337050"/>
          <p14:tracePt t="16567" x="5346700" y="4305300"/>
          <p14:tracePt t="16584" x="5340350" y="4279900"/>
          <p14:tracePt t="16600" x="5327650" y="4254500"/>
          <p14:tracePt t="16617" x="5321300" y="4229100"/>
          <p14:tracePt t="16634" x="5314950" y="4210050"/>
          <p14:tracePt t="16650" x="5308600" y="4203700"/>
          <p14:tracePt t="16667" x="5308600" y="4197350"/>
          <p14:tracePt t="16684" x="5308600" y="4191000"/>
          <p14:tracePt t="16700" x="5302250" y="4191000"/>
          <p14:tracePt t="16728" x="5302250" y="4184650"/>
          <p14:tracePt t="16750" x="5302250" y="4178300"/>
          <p14:tracePt t="16753" x="5295900" y="4178300"/>
          <p14:tracePt t="16767" x="5289550" y="4159250"/>
          <p14:tracePt t="16783" x="5283200" y="4152900"/>
          <p14:tracePt t="16800" x="5276850" y="4127500"/>
          <p14:tracePt t="16817" x="5264150" y="4121150"/>
          <p14:tracePt t="16834" x="5264150" y="4108450"/>
          <p14:tracePt t="16850" x="5257800" y="4102100"/>
          <p14:tracePt t="16867" x="5251450" y="4083050"/>
          <p14:tracePt t="16883" x="5245100" y="4051300"/>
          <p14:tracePt t="16900" x="5232400" y="4044950"/>
          <p14:tracePt t="16917" x="5226050" y="4013200"/>
          <p14:tracePt t="16933" x="5213350" y="3975100"/>
          <p14:tracePt t="16951" x="5200650" y="3930650"/>
          <p14:tracePt t="16967" x="5187950" y="3898900"/>
          <p14:tracePt t="16983" x="5187950" y="3879850"/>
          <p14:tracePt t="17000" x="5181600" y="3867150"/>
          <p14:tracePt t="17017" x="5175250" y="3860800"/>
          <p14:tracePt t="17034" x="5175250" y="3835400"/>
          <p14:tracePt t="17050" x="5162550" y="3790950"/>
          <p14:tracePt t="17067" x="5149850" y="3740150"/>
          <p14:tracePt t="17083" x="5143500" y="3702050"/>
          <p14:tracePt t="17100" x="5137150" y="3663950"/>
          <p14:tracePt t="17117" x="5130800" y="3638550"/>
          <p14:tracePt t="17134" x="5124450" y="3625850"/>
          <p14:tracePt t="17150" x="5118100" y="3600450"/>
          <p14:tracePt t="17167" x="5118100" y="3587750"/>
          <p14:tracePt t="17184" x="5118100" y="3575050"/>
          <p14:tracePt t="17201" x="5111750" y="3568700"/>
          <p14:tracePt t="17217" x="5105400" y="3556000"/>
          <p14:tracePt t="17233" x="5105400" y="3549650"/>
          <p14:tracePt t="17293" x="5099050" y="3549650"/>
          <p14:tracePt t="17297" x="5099050" y="3543300"/>
          <p14:tracePt t="17305" x="5099050" y="3536950"/>
          <p14:tracePt t="17317" x="5092700" y="3524250"/>
          <p14:tracePt t="17333" x="5086350" y="3498850"/>
          <p14:tracePt t="17350" x="5073650" y="3473450"/>
          <p14:tracePt t="17367" x="5073650" y="3460750"/>
          <p14:tracePt t="17384" x="5067300" y="3454400"/>
          <p14:tracePt t="17400" x="5067300" y="3448050"/>
          <p14:tracePt t="17417" x="5060950" y="3422650"/>
          <p14:tracePt t="17434" x="5060950" y="3409950"/>
          <p14:tracePt t="17451" x="5041900" y="3384550"/>
          <p14:tracePt t="17467" x="5035550" y="3365500"/>
          <p14:tracePt t="17484" x="5029200" y="3352800"/>
          <p14:tracePt t="17500" x="5022850" y="3346450"/>
          <p14:tracePt t="17517" x="5022850" y="3340100"/>
          <p14:tracePt t="17675" x="5016500" y="3340100"/>
          <p14:tracePt t="17683" x="5016500" y="3333750"/>
          <p14:tracePt t="17692" x="5010150" y="3333750"/>
          <p14:tracePt t="17701" x="5010150" y="3327400"/>
          <p14:tracePt t="17717" x="5010150" y="3321050"/>
          <p14:tracePt t="17733" x="5003800" y="3321050"/>
          <p14:tracePt t="17750" x="5003800" y="3314700"/>
          <p14:tracePt t="18695" x="5003800" y="3308350"/>
          <p14:tracePt t="18704" x="5003800" y="3302000"/>
          <p14:tracePt t="18717" x="5003800" y="3289300"/>
          <p14:tracePt t="18733" x="5003800" y="3276600"/>
          <p14:tracePt t="18750" x="4997450" y="3276600"/>
          <p14:tracePt t="19183" x="4997450" y="3270250"/>
          <p14:tracePt t="19186" x="4997450" y="3263900"/>
          <p14:tracePt t="19201" x="4997450" y="3238500"/>
          <p14:tracePt t="19217" x="4997450" y="3225800"/>
          <p14:tracePt t="19234" x="4991100" y="3200400"/>
          <p14:tracePt t="19250" x="4984750" y="3168650"/>
          <p14:tracePt t="19267" x="4972050" y="3124200"/>
          <p14:tracePt t="19284" x="4965700" y="3073400"/>
          <p14:tracePt t="19300" x="4940300" y="3003550"/>
          <p14:tracePt t="19317" x="4921250" y="2959100"/>
          <p14:tracePt t="19334" x="4914900" y="2946400"/>
          <p14:tracePt t="19351" x="4902200" y="2901950"/>
          <p14:tracePt t="19367" x="4889500" y="2870200"/>
          <p14:tracePt t="19383" x="4876800" y="2838450"/>
          <p14:tracePt t="19400" x="4857750" y="2806700"/>
          <p14:tracePt t="19417" x="4851400" y="2781300"/>
          <p14:tracePt t="19433" x="4838700" y="2755900"/>
          <p14:tracePt t="19450" x="4832350" y="2743200"/>
          <p14:tracePt t="19467" x="4819650" y="2698750"/>
          <p14:tracePt t="19484" x="4806950" y="2679700"/>
          <p14:tracePt t="19502" x="4806950" y="2673350"/>
          <p14:tracePt t="19532" x="4800600" y="2673350"/>
          <p14:tracePt t="19754" x="4800600" y="2667000"/>
          <p14:tracePt t="19757" x="4794250" y="2667000"/>
          <p14:tracePt t="19767" x="4775200" y="2660650"/>
          <p14:tracePt t="19784" x="4737100" y="2635250"/>
          <p14:tracePt t="19800" x="4673600" y="2603500"/>
          <p14:tracePt t="19817" x="4591050" y="2571750"/>
          <p14:tracePt t="19834" x="4546600" y="2546350"/>
          <p14:tracePt t="19850" x="4483100" y="2508250"/>
          <p14:tracePt t="19867" x="4419600" y="2470150"/>
          <p14:tracePt t="19884" x="4387850" y="2451100"/>
          <p14:tracePt t="19900" x="4330700" y="2432050"/>
          <p14:tracePt t="19917" x="4298950" y="2425700"/>
          <p14:tracePt t="19934" x="4279900" y="2419350"/>
          <p14:tracePt t="19950" x="4241800" y="2406650"/>
          <p14:tracePt t="19967" x="4203700" y="2393950"/>
          <p14:tracePt t="19984" x="4191000" y="2387600"/>
          <p14:tracePt t="20000" x="4178300" y="2387600"/>
          <p14:tracePt t="20017" x="4159250" y="2381250"/>
          <p14:tracePt t="20034" x="4152900" y="2381250"/>
          <p14:tracePt t="20050" x="4127500" y="2374900"/>
          <p14:tracePt t="20067" x="4095750" y="2368550"/>
          <p14:tracePt t="20084" x="4076700" y="2362200"/>
          <p14:tracePt t="20100" x="4064000" y="2362200"/>
          <p14:tracePt t="20117" x="4044950" y="2362200"/>
          <p14:tracePt t="20134" x="4025900" y="2362200"/>
          <p14:tracePt t="20302" x="4019550" y="2362200"/>
          <p14:tracePt t="20312" x="4013200" y="2362200"/>
          <p14:tracePt t="20334" x="3987800" y="2374900"/>
          <p14:tracePt t="20350" x="3968750" y="2374900"/>
          <p14:tracePt t="20367" x="3943350" y="2387600"/>
          <p14:tracePt t="20384" x="3917950" y="2393950"/>
          <p14:tracePt t="20400" x="3892550" y="2406650"/>
          <p14:tracePt t="20417" x="3867150" y="2413000"/>
          <p14:tracePt t="20434" x="3854450" y="2425700"/>
          <p14:tracePt t="20451" x="3841750" y="2432050"/>
          <p14:tracePt t="20467" x="3829050" y="2444750"/>
          <p14:tracePt t="20484" x="3816350" y="2457450"/>
          <p14:tracePt t="20500" x="3803650" y="2463800"/>
          <p14:tracePt t="20586" x="3797300" y="2463800"/>
          <p14:tracePt t="20594" x="3790950" y="2470150"/>
          <p14:tracePt t="20604" x="3784600" y="2470150"/>
          <p14:tracePt t="20617" x="3765550" y="2482850"/>
          <p14:tracePt t="20634" x="3752850" y="2489200"/>
          <p14:tracePt t="20651" x="3733800" y="2501900"/>
          <p14:tracePt t="20667" x="3727450" y="2508250"/>
          <p14:tracePt t="20688" x="3721100" y="2508250"/>
          <p14:tracePt t="20730" x="3714750" y="2508250"/>
          <p14:tracePt t="20744" x="3708400" y="2508250"/>
          <p14:tracePt t="20750" x="3702050" y="2508250"/>
          <p14:tracePt t="20767" x="3689350" y="2508250"/>
          <p14:tracePt t="20784" x="3676650" y="2514600"/>
          <p14:tracePt t="20804" x="3670300" y="2514600"/>
          <p14:tracePt t="20828" x="3663950" y="2514600"/>
          <p14:tracePt t="20834" x="3657600" y="2514600"/>
          <p14:tracePt t="20850" x="3644900" y="2514600"/>
          <p14:tracePt t="20867" x="3632200" y="2514600"/>
          <p14:tracePt t="20884" x="3625850" y="2514600"/>
          <p14:tracePt t="20900" x="3606800" y="2508250"/>
          <p14:tracePt t="20917" x="3594100" y="2501900"/>
          <p14:tracePt t="20934" x="3568700" y="2495550"/>
          <p14:tracePt t="20950" x="3549650" y="2482850"/>
          <p14:tracePt t="20967" x="3543300" y="2476500"/>
          <p14:tracePt t="20984" x="3536950" y="2470150"/>
          <p14:tracePt t="21032" x="3536950" y="2463800"/>
          <p14:tracePt t="21035" x="3530600" y="2463800"/>
          <p14:tracePt t="21050" x="3524250" y="2451100"/>
          <p14:tracePt t="21182" x="3524250" y="2444750"/>
          <p14:tracePt t="21382" x="3517900" y="2444750"/>
          <p14:tracePt t="22537" x="3511550" y="2451100"/>
          <p14:tracePt t="22543" x="3505200" y="2457450"/>
          <p14:tracePt t="22567" x="3498850" y="2482850"/>
          <p14:tracePt t="22584" x="3492500" y="2489200"/>
          <p14:tracePt t="22601" x="3486150" y="2514600"/>
          <p14:tracePt t="22617" x="3486150" y="2527300"/>
          <p14:tracePt t="22634" x="3486150" y="2546350"/>
          <p14:tracePt t="22650" x="3486150" y="2552700"/>
          <p14:tracePt t="22667" x="3486150" y="2565400"/>
          <p14:tracePt t="22684" x="3486150" y="2597150"/>
          <p14:tracePt t="22701" x="3486150" y="2628900"/>
          <p14:tracePt t="22717" x="3486150" y="2660650"/>
          <p14:tracePt t="22734" x="3492500" y="2692400"/>
          <p14:tracePt t="22750" x="3498850" y="2711450"/>
          <p14:tracePt t="22767" x="3505200" y="2711450"/>
          <p14:tracePt t="22985" x="3505200" y="2717800"/>
          <p14:tracePt t="22988" x="3511550" y="2717800"/>
          <p14:tracePt t="23017" x="3517900" y="2730500"/>
          <p14:tracePt t="23111" x="3524250" y="2730500"/>
          <p14:tracePt t="23139" x="3530600" y="2730500"/>
          <p14:tracePt t="23145" x="3536950" y="2730500"/>
          <p14:tracePt t="23159" x="3536950" y="2724150"/>
          <p14:tracePt t="23189" x="3536950" y="2717800"/>
          <p14:tracePt t="23192" x="3543300" y="2717800"/>
          <p14:tracePt t="23201" x="3549650" y="2698750"/>
          <p14:tracePt t="23217" x="3556000" y="2686050"/>
          <p14:tracePt t="23233" x="3568700" y="2667000"/>
          <p14:tracePt t="23250" x="3575050" y="2660650"/>
          <p14:tracePt t="23267" x="3575050" y="2647950"/>
          <p14:tracePt t="23287" x="3581400" y="2647950"/>
          <p14:tracePt t="23578" x="3587750" y="2647950"/>
          <p14:tracePt t="23585" x="3594100" y="2647950"/>
          <p14:tracePt t="23589" x="3600450" y="2647950"/>
          <p14:tracePt t="23601" x="3619500" y="2654300"/>
          <p14:tracePt t="23617" x="3651250" y="2660650"/>
          <p14:tracePt t="23634" x="3663950" y="2667000"/>
          <p14:tracePt t="23651" x="3670300" y="2667000"/>
          <p14:tracePt t="23723" x="3676650" y="2667000"/>
          <p14:tracePt t="23729" x="3683000" y="2667000"/>
          <p14:tracePt t="23741" x="3689350" y="2667000"/>
          <p14:tracePt t="23750" x="3695700" y="2667000"/>
          <p14:tracePt t="23767" x="3708400" y="2667000"/>
          <p14:tracePt t="23784" x="3721100" y="2667000"/>
          <p14:tracePt t="23801" x="3733800" y="2667000"/>
          <p14:tracePt t="23817" x="3746500" y="2667000"/>
          <p14:tracePt t="23834" x="3784600" y="2667000"/>
          <p14:tracePt t="23850" x="3816350" y="2667000"/>
          <p14:tracePt t="23868" x="3848100" y="2673350"/>
          <p14:tracePt t="23884" x="3873500" y="2679700"/>
          <p14:tracePt t="23900" x="3879850" y="2679700"/>
          <p14:tracePt t="23917" x="3886200" y="2679700"/>
          <p14:tracePt t="23934" x="3911600" y="2679700"/>
          <p14:tracePt t="23950" x="3949700" y="2679700"/>
          <p14:tracePt t="23967" x="3987800" y="2679700"/>
          <p14:tracePt t="23984" x="4025900" y="2686050"/>
          <p14:tracePt t="24000" x="4057650" y="2692400"/>
          <p14:tracePt t="24017" x="4076700" y="2692400"/>
          <p14:tracePt t="24034" x="4089400" y="2692400"/>
          <p14:tracePt t="24050" x="4102100" y="2692400"/>
          <p14:tracePt t="24067" x="4114800" y="2692400"/>
          <p14:tracePt t="24084" x="4127500" y="2692400"/>
          <p14:tracePt t="24100" x="4146550" y="2692400"/>
          <p14:tracePt t="24117" x="4165600" y="2692400"/>
          <p14:tracePt t="24134" x="4171950" y="2692400"/>
          <p14:tracePt t="24150" x="4178300" y="2692400"/>
          <p14:tracePt t="24167" x="4178300" y="2686050"/>
          <p14:tracePt t="24360" x="4184650" y="2686050"/>
          <p14:tracePt t="24364" x="4191000" y="2686050"/>
          <p14:tracePt t="24374" x="4197350" y="2679700"/>
          <p14:tracePt t="24386" x="4197350" y="2673350"/>
          <p14:tracePt t="24400" x="4203700" y="2673350"/>
          <p14:tracePt t="24426" x="4203700" y="2667000"/>
          <p14:tracePt t="24434" x="4210050" y="2667000"/>
          <p14:tracePt t="24450" x="4216400" y="2667000"/>
          <p14:tracePt t="24506" x="4222750" y="2667000"/>
          <p14:tracePt t="24509" x="4222750" y="2660650"/>
          <p14:tracePt t="24519" x="4229100" y="2660650"/>
          <p14:tracePt t="24534" x="4229100" y="2654300"/>
          <p14:tracePt t="24650" x="4229100" y="2647950"/>
          <p14:tracePt t="24668" x="4235450" y="2647950"/>
          <p14:tracePt t="24860" x="4235450" y="2641600"/>
          <p14:tracePt t="24862" x="4241800" y="2641600"/>
          <p14:tracePt t="24885" x="4248150" y="2635250"/>
          <p14:tracePt t="24901" x="4254500" y="2628900"/>
          <p14:tracePt t="24917" x="4254500" y="2616200"/>
          <p14:tracePt t="24934" x="4260850" y="2609850"/>
          <p14:tracePt t="24956" x="4267200" y="2609850"/>
          <p14:tracePt t="24970" x="4267200" y="2603500"/>
          <p14:tracePt t="24988" x="4267200" y="2597150"/>
          <p14:tracePt t="25000" x="4273550" y="2590800"/>
          <p14:tracePt t="25017" x="4273550" y="2584450"/>
          <p14:tracePt t="25034" x="4273550" y="2578100"/>
          <p14:tracePt t="25062" x="4279900" y="2578100"/>
          <p14:tracePt t="25080" x="4279900" y="2571750"/>
          <p14:tracePt t="25090" x="4279900" y="2565400"/>
          <p14:tracePt t="25101" x="4279900" y="2559050"/>
          <p14:tracePt t="25117" x="4286250" y="2552700"/>
          <p14:tracePt t="25134" x="4286250" y="2540000"/>
          <p14:tracePt t="25150" x="4286250" y="2533650"/>
          <p14:tracePt t="25167" x="4292600" y="2520950"/>
          <p14:tracePt t="25184" x="4292600" y="2508250"/>
          <p14:tracePt t="25201" x="4292600" y="2501900"/>
          <p14:tracePt t="25218" x="4292600" y="2489200"/>
          <p14:tracePt t="25244" x="4292600" y="2482850"/>
          <p14:tracePt t="25260" x="4292600" y="2476500"/>
          <p14:tracePt t="25276" x="4292600" y="2470150"/>
          <p14:tracePt t="25288" x="4292600" y="2463800"/>
          <p14:tracePt t="25310" x="4292600" y="2457450"/>
          <p14:tracePt t="25321" x="4292600" y="2451100"/>
          <p14:tracePt t="25344" x="4292600" y="2444750"/>
          <p14:tracePt t="25350" x="4292600" y="2438400"/>
          <p14:tracePt t="25367" x="4292600" y="2432050"/>
          <p14:tracePt t="25384" x="4292600" y="2425700"/>
          <p14:tracePt t="25401" x="4286250" y="2419350"/>
          <p14:tracePt t="25419" x="4286250" y="2413000"/>
          <p14:tracePt t="25434" x="4279900" y="2406650"/>
          <p14:tracePt t="25450" x="4273550" y="2400300"/>
          <p14:tracePt t="25467" x="4267200" y="2393950"/>
          <p14:tracePt t="25484" x="4260850" y="2387600"/>
          <p14:tracePt t="25501" x="4254500" y="2381250"/>
          <p14:tracePt t="25517" x="4248150" y="2374900"/>
          <p14:tracePt t="25534" x="4241800" y="2362200"/>
          <p14:tracePt t="25550" x="4235450" y="2355850"/>
          <p14:tracePt t="25567" x="4235450" y="2349500"/>
          <p14:tracePt t="25584" x="4229100" y="2343150"/>
          <p14:tracePt t="25601" x="4229100" y="2330450"/>
          <p14:tracePt t="25784" x="4222750" y="2330450"/>
          <p14:tracePt t="25834" x="4216400" y="2330450"/>
          <p14:tracePt t="25837" x="4210050" y="2330450"/>
          <p14:tracePt t="25850" x="4203700" y="2336800"/>
          <p14:tracePt t="25867" x="4178300" y="2343150"/>
          <p14:tracePt t="25884" x="4159250" y="2349500"/>
          <p14:tracePt t="25900" x="4146550" y="2362200"/>
          <p14:tracePt t="25917" x="4133850" y="2368550"/>
          <p14:tracePt t="25934" x="4127500" y="2368550"/>
          <p14:tracePt t="26044" x="4127500" y="2374900"/>
          <p14:tracePt t="26052" x="4121150" y="2374900"/>
          <p14:tracePt t="26084" x="4108450" y="2393950"/>
          <p14:tracePt t="26100" x="4102100" y="2400300"/>
          <p14:tracePt t="26117" x="4102100" y="2406650"/>
          <p14:tracePt t="26134" x="4102100" y="2413000"/>
          <p14:tracePt t="26150" x="4095750" y="2425700"/>
          <p14:tracePt t="26172" x="4095750" y="2432050"/>
          <p14:tracePt t="26196" x="4095750" y="2438400"/>
          <p14:tracePt t="26201" x="4089400" y="2438400"/>
          <p14:tracePt t="26217" x="4089400" y="2444750"/>
          <p14:tracePt t="26274" x="4089400" y="2451100"/>
          <p14:tracePt t="26294" x="4089400" y="2457450"/>
          <p14:tracePt t="26336" x="4089400" y="2463800"/>
          <p14:tracePt t="26601" x="4083050" y="2463800"/>
          <p14:tracePt t="26607" x="4076700" y="2463800"/>
          <p14:tracePt t="26617" x="4057650" y="2463800"/>
          <p14:tracePt t="26634" x="3981450" y="2463800"/>
          <p14:tracePt t="26651" x="3898900" y="2463800"/>
          <p14:tracePt t="26667" x="3848100" y="2457450"/>
          <p14:tracePt t="26684" x="3784600" y="2451100"/>
          <p14:tracePt t="26701" x="3746500" y="2451100"/>
          <p14:tracePt t="26717" x="3714750" y="2457450"/>
          <p14:tracePt t="26734" x="3683000" y="2463800"/>
          <p14:tracePt t="26751" x="3644900" y="2476500"/>
          <p14:tracePt t="26767" x="3600450" y="2482850"/>
          <p14:tracePt t="26784" x="3562350" y="2495550"/>
          <p14:tracePt t="26801" x="3549650" y="2495550"/>
          <p14:tracePt t="26817" x="3536950" y="2501900"/>
          <p14:tracePt t="26834" x="3530600" y="2501900"/>
          <p14:tracePt t="26851" x="3511550" y="2501900"/>
          <p14:tracePt t="26867" x="3486150" y="2514600"/>
          <p14:tracePt t="26884" x="3454400" y="2520950"/>
          <p14:tracePt t="26901" x="3416300" y="2527300"/>
          <p14:tracePt t="26917" x="3390900" y="2533650"/>
          <p14:tracePt t="26934" x="3378200" y="2540000"/>
          <p14:tracePt t="26951" x="3371850" y="2540000"/>
          <p14:tracePt t="26995" x="3365500" y="2540000"/>
          <p14:tracePt t="27099" x="3359150" y="2546350"/>
          <p14:tracePt t="27111" x="3359150" y="2552700"/>
          <p14:tracePt t="27117" x="3352800" y="2559050"/>
          <p14:tracePt t="27134" x="3346450" y="2559050"/>
          <p14:tracePt t="27150" x="3340100" y="2565400"/>
          <p14:tracePt t="27167" x="3333750" y="2578100"/>
          <p14:tracePt t="27184" x="3327400" y="2590800"/>
          <p14:tracePt t="27201" x="3314700" y="2609850"/>
          <p14:tracePt t="27218" x="3308350" y="2622550"/>
          <p14:tracePt t="27234" x="3302000" y="2628900"/>
          <p14:tracePt t="27325" x="3302000" y="2635250"/>
          <p14:tracePt t="27333" x="3302000" y="2641600"/>
          <p14:tracePt t="27343" x="3302000" y="2647950"/>
          <p14:tracePt t="27357" x="3302000" y="2654300"/>
          <p14:tracePt t="27367" x="3302000" y="2660650"/>
          <p14:tracePt t="27384" x="3295650" y="2667000"/>
          <p14:tracePt t="27401" x="3295650" y="2673350"/>
          <p14:tracePt t="27417" x="3295650" y="2679700"/>
          <p14:tracePt t="27613" x="3289300" y="2679700"/>
          <p14:tracePt t="27624" x="3289300" y="2686050"/>
          <p14:tracePt t="27634" x="3289300" y="2692400"/>
          <p14:tracePt t="27651" x="3289300" y="2698750"/>
          <p14:tracePt t="27667" x="3289300" y="2705100"/>
          <p14:tracePt t="27687" x="3289300" y="2711450"/>
          <p14:tracePt t="27701" x="3289300" y="2717800"/>
          <p14:tracePt t="27779" x="3289300" y="2724150"/>
          <p14:tracePt t="27793" x="3289300" y="2730500"/>
          <p14:tracePt t="27809" x="3289300" y="2736850"/>
          <p14:tracePt t="27817" x="3289300" y="2743200"/>
          <p14:tracePt t="27834" x="3289300" y="2755900"/>
          <p14:tracePt t="27851" x="3289300" y="2774950"/>
          <p14:tracePt t="27867" x="3289300" y="2781300"/>
          <p14:tracePt t="27884" x="3289300" y="2794000"/>
          <p14:tracePt t="27901" x="3295650" y="2806700"/>
          <p14:tracePt t="27917" x="3295650" y="2819400"/>
          <p14:tracePt t="27934" x="3295650" y="2832100"/>
          <p14:tracePt t="27951" x="3295650" y="2851150"/>
          <p14:tracePt t="27968" x="3302000" y="2857500"/>
          <p14:tracePt t="27984" x="3302000" y="2863850"/>
          <p14:tracePt t="28013" x="3308350" y="2863850"/>
          <p14:tracePt t="28023" x="3308350" y="2870200"/>
          <p14:tracePt t="28041" x="3314700" y="2876550"/>
          <p14:tracePt t="28065" x="3321050" y="2876550"/>
          <p14:tracePt t="28087" x="3321050" y="2882900"/>
          <p14:tracePt t="28093" x="3327400" y="2882900"/>
          <p14:tracePt t="28111" x="3327400" y="2889250"/>
          <p14:tracePt t="28117" x="3333750" y="2889250"/>
          <p14:tracePt t="28133" x="3340100" y="2901950"/>
          <p14:tracePt t="28151" x="3352800" y="2908300"/>
          <p14:tracePt t="28167" x="3359150" y="2921000"/>
          <p14:tracePt t="28185" x="3378200" y="2927350"/>
          <p14:tracePt t="28202" x="3384550" y="2927350"/>
          <p14:tracePt t="28223" x="3390900" y="2927350"/>
          <p14:tracePt t="28234" x="3397250" y="2927350"/>
          <p14:tracePt t="28250" x="3409950" y="2927350"/>
          <p14:tracePt t="28267" x="3429000" y="2927350"/>
          <p14:tracePt t="28283" x="3441700" y="2927350"/>
          <p14:tracePt t="28300" x="3454400" y="2927350"/>
          <p14:tracePt t="28317" x="3467100" y="2921000"/>
          <p14:tracePt t="28334" x="3486150" y="2914650"/>
          <p14:tracePt t="28350" x="3511550" y="2901950"/>
          <p14:tracePt t="28367" x="3517900" y="2895600"/>
          <p14:tracePt t="28384" x="3530600" y="2889250"/>
          <p14:tracePt t="28400" x="3543300" y="2870200"/>
          <p14:tracePt t="28417" x="3562350" y="2857500"/>
          <p14:tracePt t="28434" x="3568700" y="2851150"/>
          <p14:tracePt t="28451" x="3575050" y="2838450"/>
          <p14:tracePt t="28467" x="3581400" y="2838450"/>
          <p14:tracePt t="28484" x="3581400" y="2832100"/>
          <p14:tracePt t="28501" x="3587750" y="2825750"/>
          <p14:tracePt t="28517" x="3587750" y="2813050"/>
          <p14:tracePt t="28534" x="3594100" y="2813050"/>
          <p14:tracePt t="28551" x="3594100" y="2806700"/>
          <p14:tracePt t="28567" x="3594100" y="2800350"/>
          <p14:tracePt t="28584" x="3594100" y="2794000"/>
          <p14:tracePt t="28600" x="3600450" y="2787650"/>
          <p14:tracePt t="28762" x="3600450" y="2794000"/>
          <p14:tracePt t="28768" x="3606800" y="2794000"/>
          <p14:tracePt t="28771" x="3606800" y="2800350"/>
          <p14:tracePt t="28784" x="3606800" y="2813050"/>
          <p14:tracePt t="28800" x="3606800" y="2838450"/>
          <p14:tracePt t="28817" x="3606800" y="2851150"/>
          <p14:tracePt t="28835" x="3606800" y="2876550"/>
          <p14:tracePt t="28851" x="3606800" y="2901950"/>
          <p14:tracePt t="28867" x="3606800" y="2927350"/>
          <p14:tracePt t="28884" x="3606800" y="2940050"/>
          <p14:tracePt t="29050" x="3606800" y="2933700"/>
          <p14:tracePt t="29058" x="3606800" y="2927350"/>
          <p14:tracePt t="29084" x="3600450" y="2889250"/>
          <p14:tracePt t="29101" x="3594100" y="2870200"/>
          <p14:tracePt t="29117" x="3594100" y="2857500"/>
          <p14:tracePt t="29134" x="3587750" y="2851150"/>
          <p14:tracePt t="29160" x="3587750" y="2844800"/>
          <p14:tracePt t="29172" x="3587750" y="2838450"/>
          <p14:tracePt t="29202" x="3581400" y="2838450"/>
          <p14:tracePt t="29205" x="3581400" y="2832100"/>
          <p14:tracePt t="29235" x="3575050" y="2832100"/>
          <p14:tracePt t="29250" x="3575050" y="2825750"/>
          <p14:tracePt t="29294" x="3568700" y="2825750"/>
          <p14:tracePt t="29304" x="3568700" y="2819400"/>
          <p14:tracePt t="29310" x="3568700" y="2813050"/>
          <p14:tracePt t="29317" x="3562350" y="2806700"/>
          <p14:tracePt t="29335" x="3556000" y="2800350"/>
          <p14:tracePt t="29351" x="3549650" y="2794000"/>
          <p14:tracePt t="29367" x="3549650" y="2787650"/>
          <p14:tracePt t="29384" x="3543300" y="2787650"/>
          <p14:tracePt t="29414" x="3536950" y="2787650"/>
          <p14:tracePt t="29421" x="3536950" y="2781300"/>
          <p14:tracePt t="29436" x="3530600" y="2781300"/>
          <p14:tracePt t="29451" x="3517900" y="2781300"/>
          <p14:tracePt t="29468" x="3492500" y="2781300"/>
          <p14:tracePt t="29484" x="3473450" y="2781300"/>
          <p14:tracePt t="29501" x="3441700" y="2781300"/>
          <p14:tracePt t="29517" x="3429000" y="2781300"/>
          <p14:tracePt t="29534" x="3416300" y="2781300"/>
          <p14:tracePt t="29554" x="3409950" y="2781300"/>
          <p14:tracePt t="29571" x="3403600" y="2781300"/>
          <p14:tracePt t="29584" x="3397250" y="2781300"/>
          <p14:tracePt t="29600" x="3390900" y="2794000"/>
          <p14:tracePt t="29620" x="3390900" y="2800350"/>
          <p14:tracePt t="29634" x="3384550" y="2800350"/>
          <p14:tracePt t="29650" x="3378200" y="2819400"/>
          <p14:tracePt t="29667" x="3371850" y="2838450"/>
          <p14:tracePt t="29684" x="3359150" y="2857500"/>
          <p14:tracePt t="29701" x="3359150" y="2876550"/>
          <p14:tracePt t="29717" x="3352800" y="2882900"/>
          <p14:tracePt t="29734" x="3352800" y="2895600"/>
          <p14:tracePt t="29751" x="3346450" y="2901950"/>
          <p14:tracePt t="29778" x="3346450" y="2908300"/>
          <p14:tracePt t="29808" x="3346450" y="2914650"/>
          <p14:tracePt t="29816" x="3346450" y="2921000"/>
          <p14:tracePt t="29832" x="3346450" y="2927350"/>
          <p14:tracePt t="29864" x="3346450" y="2933700"/>
          <p14:tracePt t="29876" x="3352800" y="2933700"/>
          <p14:tracePt t="29930" x="3359150" y="2933700"/>
          <p14:tracePt t="29964" x="3359150" y="2940050"/>
          <p14:tracePt t="29974" x="3365500" y="2940050"/>
          <p14:tracePt t="29996" x="3371850" y="2940050"/>
          <p14:tracePt t="30013" x="3378200" y="2940050"/>
          <p14:tracePt t="30019" x="3378200" y="2946400"/>
          <p14:tracePt t="30034" x="3390900" y="2952750"/>
          <p14:tracePt t="30050" x="3416300" y="2959100"/>
          <p14:tracePt t="30067" x="3435350" y="2965450"/>
          <p14:tracePt t="30084" x="3441700" y="2965450"/>
          <p14:tracePt t="30101" x="3448050" y="2965450"/>
          <p14:tracePt t="30117" x="3460750" y="2965450"/>
          <p14:tracePt t="30134" x="3479800" y="2959100"/>
          <p14:tracePt t="30150" x="3492500" y="2940050"/>
          <p14:tracePt t="30168" x="3505200" y="2927350"/>
          <p14:tracePt t="30184" x="3524250" y="2908300"/>
          <p14:tracePt t="30201" x="3543300" y="2882900"/>
          <p14:tracePt t="30217" x="3556000" y="2870200"/>
          <p14:tracePt t="30234" x="3562350" y="2857500"/>
          <p14:tracePt t="30251" x="3568700" y="2851150"/>
          <p14:tracePt t="30267" x="3575050" y="2838450"/>
          <p14:tracePt t="30284" x="3581400" y="2825750"/>
          <p14:tracePt t="30300" x="3587750" y="2800350"/>
          <p14:tracePt t="30317" x="3594100" y="2781300"/>
          <p14:tracePt t="30334" x="3594100" y="2755900"/>
          <p14:tracePt t="30351" x="3594100" y="2736850"/>
          <p14:tracePt t="30367" x="3594100" y="2724150"/>
          <p14:tracePt t="30384" x="3600450" y="2724150"/>
          <p14:tracePt t="30422" x="3600450" y="2717800"/>
          <p14:tracePt t="30496" x="3594100" y="2717800"/>
          <p14:tracePt t="30504" x="3587750" y="2717800"/>
          <p14:tracePt t="30518" x="3581400" y="2724150"/>
          <p14:tracePt t="30534" x="3556000" y="2743200"/>
          <p14:tracePt t="30550" x="3530600" y="2762250"/>
          <p14:tracePt t="30567" x="3498850" y="2781300"/>
          <p14:tracePt t="30584" x="3486150" y="2800350"/>
          <p14:tracePt t="30600" x="3467100" y="2825750"/>
          <p14:tracePt t="30617" x="3454400" y="2844800"/>
          <p14:tracePt t="30634" x="3448050" y="2851150"/>
          <p14:tracePt t="30651" x="3441700" y="2857500"/>
          <p14:tracePt t="30667" x="3429000" y="2876550"/>
          <p14:tracePt t="30684" x="3416300" y="2895600"/>
          <p14:tracePt t="30701" x="3403600" y="2914650"/>
          <p14:tracePt t="30717" x="3397250" y="2927350"/>
          <p14:tracePt t="30734" x="3390900" y="2940050"/>
          <p14:tracePt t="30750" x="3384550" y="2959100"/>
          <p14:tracePt t="30767" x="3378200" y="2971800"/>
          <p14:tracePt t="30784" x="3365500" y="2990850"/>
          <p14:tracePt t="30801" x="3359150" y="3009900"/>
          <p14:tracePt t="30817" x="3359150" y="3016250"/>
          <p14:tracePt t="30834" x="3352800" y="3028950"/>
          <p14:tracePt t="30851" x="3346450" y="3041650"/>
          <p14:tracePt t="30867" x="3346450" y="3060700"/>
          <p14:tracePt t="30884" x="3340100" y="3067050"/>
          <p14:tracePt t="30901" x="3340100" y="3073400"/>
          <p14:tracePt t="30917" x="3340100" y="3079750"/>
          <p14:tracePt t="30935" x="3340100" y="3092450"/>
          <p14:tracePt t="30950" x="3340100" y="3098800"/>
          <p14:tracePt t="30968" x="3340100" y="3111500"/>
          <p14:tracePt t="30984" x="3340100" y="3117850"/>
          <p14:tracePt t="31001" x="3340100" y="3124200"/>
          <p14:tracePt t="31018" x="3340100" y="3136900"/>
          <p14:tracePt t="31035" x="3340100" y="3143250"/>
          <p14:tracePt t="31051" x="3340100" y="3155950"/>
          <p14:tracePt t="31067" x="3340100" y="3162300"/>
          <p14:tracePt t="31084" x="3340100" y="3168650"/>
          <p14:tracePt t="31101" x="3340100" y="3175000"/>
          <p14:tracePt t="31149" x="3346450" y="3175000"/>
          <p14:tracePt t="31152" x="3346450" y="3181350"/>
          <p14:tracePt t="31169" x="3346450" y="3187700"/>
          <p14:tracePt t="31184" x="3352800" y="3187700"/>
          <p14:tracePt t="31211" x="3352800" y="3194050"/>
          <p14:tracePt t="31241" x="3359150" y="3194050"/>
          <p14:tracePt t="31277" x="3365500" y="3194050"/>
          <p14:tracePt t="31282" x="3365500" y="3200400"/>
          <p14:tracePt t="31287" x="3371850" y="3200400"/>
          <p14:tracePt t="31300" x="3378200" y="3200400"/>
          <p14:tracePt t="31317" x="3390900" y="3206750"/>
          <p14:tracePt t="31334" x="3397250" y="3206750"/>
          <p14:tracePt t="31350" x="3409950" y="3213100"/>
          <p14:tracePt t="31367" x="3416300" y="3213100"/>
          <p14:tracePt t="31384" x="3435350" y="3219450"/>
          <p14:tracePt t="31401" x="3454400" y="3219450"/>
          <p14:tracePt t="31417" x="3479800" y="3219450"/>
          <p14:tracePt t="31434" x="3498850" y="3219450"/>
          <p14:tracePt t="31451" x="3517900" y="3219450"/>
          <p14:tracePt t="31467" x="3524250" y="3213100"/>
          <p14:tracePt t="31484" x="3536950" y="3200400"/>
          <p14:tracePt t="31501" x="3549650" y="3187700"/>
          <p14:tracePt t="31517" x="3568700" y="3175000"/>
          <p14:tracePt t="31534" x="3575050" y="3155950"/>
          <p14:tracePt t="31552" x="3581400" y="3149600"/>
          <p14:tracePt t="31567" x="3587750" y="3143250"/>
          <p14:tracePt t="31584" x="3594100" y="3130550"/>
          <p14:tracePt t="31601" x="3600450" y="3130550"/>
          <p14:tracePt t="31617" x="3600450" y="3124200"/>
          <p14:tracePt t="31634" x="3600450" y="3117850"/>
          <p14:tracePt t="31650" x="3606800" y="3111500"/>
          <p14:tracePt t="31667" x="3606800" y="3105150"/>
          <p14:tracePt t="31684" x="3613150" y="3098800"/>
          <p14:tracePt t="31701" x="3613150" y="3092450"/>
          <p14:tracePt t="31717" x="3613150" y="3086100"/>
          <p14:tracePt t="31734" x="3613150" y="3079750"/>
          <p14:tracePt t="31753" x="3613150" y="3073400"/>
          <p14:tracePt t="31835" x="3606800" y="3073400"/>
          <p14:tracePt t="31849" x="3606800" y="3067050"/>
          <p14:tracePt t="31891" x="3600450" y="3067050"/>
          <p14:tracePt t="32025" x="3594100" y="3067050"/>
          <p14:tracePt t="32404" x="3587750" y="3067050"/>
          <p14:tracePt t="32407" x="3581400" y="3067050"/>
          <p14:tracePt t="32417" x="3575050" y="3073400"/>
          <p14:tracePt t="32434" x="3556000" y="3105150"/>
          <p14:tracePt t="32451" x="3536950" y="3136900"/>
          <p14:tracePt t="32468" x="3524250" y="3155950"/>
          <p14:tracePt t="32484" x="3505200" y="3181350"/>
          <p14:tracePt t="32501" x="3498850" y="3187700"/>
          <p14:tracePt t="32595" x="3492500" y="3187700"/>
          <p14:tracePt t="32607" x="3492500" y="3194050"/>
          <p14:tracePt t="32637" x="3492500" y="3200400"/>
          <p14:tracePt t="32643" x="3486150" y="3200400"/>
          <p14:tracePt t="32657" x="3479800" y="3200400"/>
          <p14:tracePt t="32703" x="3473450" y="3200400"/>
          <p14:tracePt t="32725" x="3467100" y="3200400"/>
          <p14:tracePt t="32735" x="3460750" y="3200400"/>
          <p14:tracePt t="32738" x="3460750" y="3206750"/>
          <p14:tracePt t="32750" x="3448050" y="3206750"/>
          <p14:tracePt t="32767" x="3441700" y="3206750"/>
          <p14:tracePt t="32851" x="3441700" y="3213100"/>
          <p14:tracePt t="32857" x="3435350" y="3213100"/>
          <p14:tracePt t="32867" x="3429000" y="3219450"/>
          <p14:tracePt t="32884" x="3429000" y="3225800"/>
          <p14:tracePt t="32901" x="3416300" y="3232150"/>
          <p14:tracePt t="32917" x="3416300" y="3238500"/>
          <p14:tracePt t="32935" x="3409950" y="3238500"/>
          <p14:tracePt t="32976" x="3409950" y="3244850"/>
          <p14:tracePt t="32989" x="3403600" y="3244850"/>
          <p14:tracePt t="33000" x="3397250" y="3244850"/>
          <p14:tracePt t="33002" x="3397250" y="3251200"/>
          <p14:tracePt t="33017" x="3390900" y="3251200"/>
          <p14:tracePt t="33034" x="3390900" y="3257550"/>
          <p14:tracePt t="33051" x="3384550" y="3270250"/>
          <p14:tracePt t="33068" x="3378200" y="3289300"/>
          <p14:tracePt t="33084" x="3371850" y="3289300"/>
          <p14:tracePt t="33101" x="3371850" y="3295650"/>
          <p14:tracePt t="33603" x="3371850" y="3302000"/>
          <p14:tracePt t="33616" x="3371850" y="3308350"/>
          <p14:tracePt t="33634" x="3371850" y="3314700"/>
          <p14:tracePt t="33651" x="3371850" y="3321050"/>
          <p14:tracePt t="33667" x="3371850" y="3327400"/>
          <p14:tracePt t="33684" x="3378200" y="3327400"/>
          <p14:tracePt t="33701" x="3378200" y="3333750"/>
          <p14:tracePt t="33724" x="3378200" y="3340100"/>
          <p14:tracePt t="33748" x="3384550" y="3340100"/>
          <p14:tracePt t="33754" x="3384550" y="3346450"/>
          <p14:tracePt t="33779" x="3384550" y="3352800"/>
          <p14:tracePt t="33836" x="3390900" y="3352800"/>
          <p14:tracePt t="33900" x="3397250" y="3352800"/>
          <p14:tracePt t="33903" x="3403600" y="3352800"/>
          <p14:tracePt t="33917" x="3416300" y="3359150"/>
          <p14:tracePt t="33934" x="3441700" y="3359150"/>
          <p14:tracePt t="33951" x="3467100" y="3359150"/>
          <p14:tracePt t="33968" x="3492500" y="3365500"/>
          <p14:tracePt t="33984" x="3505200" y="3365500"/>
          <p14:tracePt t="34001" x="3511550" y="3365500"/>
          <p14:tracePt t="34058" x="3517900" y="3365500"/>
          <p14:tracePt t="34074" x="3524250" y="3365500"/>
          <p14:tracePt t="34088" x="3530600" y="3365500"/>
          <p14:tracePt t="34094" x="3536950" y="3365500"/>
          <p14:tracePt t="34292" x="3543300" y="3365500"/>
          <p14:tracePt t="34684" x="3543300" y="3359150"/>
          <p14:tracePt t="34704" x="3549650" y="3359150"/>
          <p14:tracePt t="34712" x="3549650" y="3352800"/>
          <p14:tracePt t="34728" x="3549650" y="3346450"/>
          <p14:tracePt t="34762" x="3556000" y="3346450"/>
          <p14:tracePt t="34765" x="3556000" y="3340100"/>
          <p14:tracePt t="34776" x="3562350" y="3333750"/>
          <p14:tracePt t="34784" x="3562350" y="3327400"/>
          <p14:tracePt t="35419" x="3568700" y="3327400"/>
          <p14:tracePt t="35427" x="3568700" y="3321050"/>
          <p14:tracePt t="35481" x="3575050" y="3321050"/>
          <p14:tracePt t="35493" x="3575050" y="3314700"/>
          <p14:tracePt t="35513" x="3575050" y="3308350"/>
          <p14:tracePt t="35519" x="3581400" y="3308350"/>
          <p14:tracePt t="35534" x="3594100" y="3289300"/>
          <p14:tracePt t="35550" x="3606800" y="3270250"/>
          <p14:tracePt t="35567" x="3619500" y="3251200"/>
          <p14:tracePt t="35584" x="3625850" y="3232150"/>
          <p14:tracePt t="35601" x="3638550" y="3219450"/>
          <p14:tracePt t="35617" x="3638550" y="3206750"/>
          <p14:tracePt t="35634" x="3644900" y="3187700"/>
          <p14:tracePt t="35651" x="3651250" y="3175000"/>
          <p14:tracePt t="35668" x="3657600" y="3162300"/>
          <p14:tracePt t="35983" x="3657600" y="3168650"/>
          <p14:tracePt t="35999" x="3657600" y="3175000"/>
          <p14:tracePt t="36015" x="3651250" y="3175000"/>
          <p14:tracePt t="36019" x="3651250" y="3181350"/>
          <p14:tracePt t="36039" x="3644900" y="3187700"/>
          <p14:tracePt t="36055" x="3638550" y="3194050"/>
          <p14:tracePt t="36068" x="3632200" y="3200400"/>
          <p14:tracePt t="36105" x="3625850" y="3206750"/>
          <p14:tracePt t="36118" x="3619500" y="3213100"/>
          <p14:tracePt t="36125" x="3613150" y="3213100"/>
          <p14:tracePt t="36134" x="3600450" y="3225800"/>
          <p14:tracePt t="36151" x="3568700" y="3238500"/>
          <p14:tracePt t="36167" x="3536950" y="3244850"/>
          <p14:tracePt t="36185" x="3505200" y="3257550"/>
          <p14:tracePt t="36201" x="3486150" y="3263900"/>
          <p14:tracePt t="36217" x="3467100" y="3270250"/>
          <p14:tracePt t="36234" x="3454400" y="3270250"/>
          <p14:tracePt t="36251" x="3448050" y="3270250"/>
          <p14:tracePt t="36267" x="3429000" y="3270250"/>
          <p14:tracePt t="36284" x="3409950" y="3276600"/>
          <p14:tracePt t="36301" x="3365500" y="3295650"/>
          <p14:tracePt t="36317" x="3321050" y="3308350"/>
          <p14:tracePt t="36334" x="3282950" y="3321050"/>
          <p14:tracePt t="36351" x="3263900" y="3333750"/>
          <p14:tracePt t="36369" x="3244850" y="3352800"/>
          <p14:tracePt t="36384" x="3225800" y="3378200"/>
          <p14:tracePt t="36400" x="3194050" y="3409950"/>
          <p14:tracePt t="36417" x="3168650" y="3448050"/>
          <p14:tracePt t="36434" x="3143250" y="3479800"/>
          <p14:tracePt t="36451" x="3105150" y="3524250"/>
          <p14:tracePt t="36467" x="3079750" y="3556000"/>
          <p14:tracePt t="36484" x="3048000" y="3600450"/>
          <p14:tracePt t="36501" x="3016250" y="3638550"/>
          <p14:tracePt t="36517" x="2990850" y="3676650"/>
          <p14:tracePt t="36534" x="2971800" y="3727450"/>
          <p14:tracePt t="36551" x="2952750" y="3759200"/>
          <p14:tracePt t="36567" x="2946400" y="3778250"/>
          <p14:tracePt t="36585" x="2933700" y="3810000"/>
          <p14:tracePt t="36600" x="2921000" y="3860800"/>
          <p14:tracePt t="36617" x="2914650" y="3917950"/>
          <p14:tracePt t="36634" x="2908300" y="3981450"/>
          <p14:tracePt t="36651" x="2895600" y="4051300"/>
          <p14:tracePt t="36667" x="2895600" y="4095750"/>
          <p14:tracePt t="36684" x="2889250" y="4191000"/>
          <p14:tracePt t="36701" x="2889250" y="4273550"/>
          <p14:tracePt t="36718" x="2901950" y="4349750"/>
          <p14:tracePt t="36734" x="2921000" y="4445000"/>
          <p14:tracePt t="36751" x="2946400" y="4527550"/>
          <p14:tracePt t="36767" x="2971800" y="4591050"/>
          <p14:tracePt t="36784" x="2997200" y="4667250"/>
          <p14:tracePt t="36801" x="3022600" y="4730750"/>
          <p14:tracePt t="36817" x="3041650" y="4775200"/>
          <p14:tracePt t="36834" x="3067050" y="4826000"/>
          <p14:tracePt t="36851" x="3105150" y="4889500"/>
          <p14:tracePt t="36867" x="3136900" y="4946650"/>
          <p14:tracePt t="36884" x="3187700" y="5010150"/>
          <p14:tracePt t="36901" x="3225800" y="5048250"/>
          <p14:tracePt t="36917" x="3244850" y="5073650"/>
          <p14:tracePt t="36934" x="3263900" y="5086350"/>
          <p14:tracePt t="36951" x="3289300" y="5099050"/>
          <p14:tracePt t="36968" x="3346450" y="5124450"/>
          <p14:tracePt t="36984" x="3429000" y="5143500"/>
          <p14:tracePt t="37001" x="3530600" y="5168900"/>
          <p14:tracePt t="37017" x="3619500" y="5187950"/>
          <p14:tracePt t="37034" x="3644900" y="5194300"/>
          <p14:tracePt t="37099" x="3651250" y="5194300"/>
          <p14:tracePt t="37103" x="3657600" y="5194300"/>
          <p14:tracePt t="37117" x="3683000" y="5207000"/>
          <p14:tracePt t="37134" x="3714750" y="5219700"/>
          <p14:tracePt t="37150" x="3727450" y="5219700"/>
          <p14:tracePt t="37168" x="3733800" y="5219700"/>
          <p14:tracePt t="37356" x="3740150" y="5219700"/>
          <p14:tracePt t="37406" x="3740150" y="5213350"/>
          <p14:tracePt t="37419" x="3746500" y="5213350"/>
          <p14:tracePt t="37425" x="3746500" y="5207000"/>
          <p14:tracePt t="37434" x="3752850" y="5207000"/>
          <p14:tracePt t="37451" x="3759200" y="5187950"/>
          <p14:tracePt t="37467" x="3784600" y="5156200"/>
          <p14:tracePt t="37484" x="3848100" y="5105400"/>
          <p14:tracePt t="37501" x="3943350" y="5060950"/>
          <p14:tracePt t="37517" x="3994150" y="5041900"/>
          <p14:tracePt t="37534" x="4013200" y="5022850"/>
          <p14:tracePt t="37551" x="4032250" y="4997450"/>
          <p14:tracePt t="37568" x="4044950" y="4978400"/>
          <p14:tracePt t="37584" x="4064000" y="4959350"/>
          <p14:tracePt t="37601" x="4083050" y="4946650"/>
          <p14:tracePt t="37641" x="4083050" y="4940300"/>
          <p14:tracePt t="37651" x="4083050" y="4933950"/>
          <p14:tracePt t="37655" x="4083050" y="4927600"/>
          <p14:tracePt t="37668" x="4089400" y="4914900"/>
          <p14:tracePt t="37684" x="4095750" y="4895850"/>
          <p14:tracePt t="37701" x="4102100" y="4883150"/>
          <p14:tracePt t="37721" x="4102100" y="4876800"/>
          <p14:tracePt t="37741" x="4102100" y="4870450"/>
          <p14:tracePt t="37751" x="4102100" y="4864100"/>
          <p14:tracePt t="37767" x="4102100" y="4845050"/>
          <p14:tracePt t="37784" x="4108450" y="4819650"/>
          <p14:tracePt t="37801" x="4108450" y="4794250"/>
          <p14:tracePt t="37818" x="4108450" y="4768850"/>
          <p14:tracePt t="37834" x="4108450" y="4762500"/>
          <p14:tracePt t="37869" x="4108450" y="4756150"/>
          <p14:tracePt t="37885" x="4108450" y="4749800"/>
          <p14:tracePt t="37897" x="4108450" y="4743450"/>
          <p14:tracePt t="37905" x="4108450" y="4737100"/>
          <p14:tracePt t="37925" x="4108450" y="4730750"/>
          <p14:tracePt t="38005" x="4102100" y="4730750"/>
          <p14:tracePt t="38050" x="4108450" y="4730750"/>
          <p14:tracePt t="38068" x="4114800" y="4730750"/>
          <p14:tracePt t="38086" x="4121150" y="4730750"/>
          <p14:tracePt t="38112" x="4127500" y="4730750"/>
          <p14:tracePt t="38128" x="4133850" y="4730750"/>
          <p14:tracePt t="38132" x="4133850" y="4724400"/>
          <p14:tracePt t="38174" x="4140200" y="4724400"/>
          <p14:tracePt t="38188" x="4140200" y="4718050"/>
          <p14:tracePt t="38201" x="4140200" y="4711700"/>
          <p14:tracePt t="38203" x="4146550" y="4711700"/>
          <p14:tracePt t="38218" x="4146550" y="4705350"/>
          <p14:tracePt t="38234" x="4152900" y="4692650"/>
          <p14:tracePt t="38251" x="4159250" y="4686300"/>
          <p14:tracePt t="38268" x="4159250" y="4679950"/>
          <p14:tracePt t="38284" x="4165600" y="4673600"/>
          <p14:tracePt t="38301" x="4171950" y="4660900"/>
          <p14:tracePt t="38318" x="4184650" y="4641850"/>
          <p14:tracePt t="38334" x="4191000" y="4635500"/>
          <p14:tracePt t="38351" x="4197350" y="4629150"/>
          <p14:tracePt t="38368" x="4197350" y="4616450"/>
          <p14:tracePt t="38384" x="4203700" y="4610100"/>
          <p14:tracePt t="38401" x="4210050" y="4597400"/>
          <p14:tracePt t="38418" x="4222750" y="4584700"/>
          <p14:tracePt t="38483" x="4222750" y="4578350"/>
          <p14:tracePt t="38912" x="4229100" y="4578350"/>
          <p14:tracePt t="38916" x="4235450" y="4578350"/>
          <p14:tracePt t="38920" x="4241800" y="4578350"/>
          <p14:tracePt t="38934" x="4267200" y="4559300"/>
          <p14:tracePt t="38951" x="4324350" y="4508500"/>
          <p14:tracePt t="38967" x="4375150" y="4457700"/>
          <p14:tracePt t="38984" x="4406900" y="4387850"/>
          <p14:tracePt t="39001" x="4425950" y="4324350"/>
          <p14:tracePt t="39018" x="4445000" y="4267200"/>
          <p14:tracePt t="39034" x="4464050" y="4241800"/>
          <p14:tracePt t="39051" x="4502150" y="4197350"/>
          <p14:tracePt t="39068" x="4540250" y="4146550"/>
          <p14:tracePt t="39084" x="4591050" y="4038600"/>
          <p14:tracePt t="39101" x="4641850" y="3917950"/>
          <p14:tracePt t="39118" x="4654550" y="3867150"/>
          <p14:tracePt t="39134" x="4654550" y="3860800"/>
          <p14:tracePt t="44753" x="4648200" y="3860800"/>
          <p14:tracePt t="44757" x="4641850" y="3860800"/>
          <p14:tracePt t="44768" x="4629150" y="3867150"/>
          <p14:tracePt t="44784" x="4610100" y="3873500"/>
          <p14:tracePt t="45021" x="4603750" y="3879850"/>
          <p14:tracePt t="45025" x="4597400" y="3886200"/>
          <p14:tracePt t="45051" x="4540250" y="4070350"/>
          <p14:tracePt t="45068" x="4559300" y="4133850"/>
          <p14:tracePt t="45084" x="4578350" y="4146550"/>
          <p14:tracePt t="45130" x="4584700" y="4152900"/>
          <p14:tracePt t="45137" x="4584700" y="4159250"/>
          <p14:tracePt t="45151" x="4597400" y="4210050"/>
          <p14:tracePt t="45167" x="4635500" y="4337050"/>
          <p14:tracePt t="45184" x="4711700" y="4502150"/>
          <p14:tracePt t="45201" x="4826000" y="4686300"/>
          <p14:tracePt t="45218" x="4889500" y="4775200"/>
          <p14:tracePt t="45234" x="4921250" y="4826000"/>
          <p14:tracePt t="45251" x="4933950" y="4832350"/>
          <p14:tracePt t="45299" x="4940300" y="4832350"/>
          <p14:tracePt t="45302" x="4940300" y="4838700"/>
          <p14:tracePt t="45317" x="4946650" y="4845050"/>
          <p14:tracePt t="45334" x="4984750" y="4889500"/>
          <p14:tracePt t="45351" x="5029200" y="4965700"/>
          <p14:tracePt t="45368" x="5060950" y="4997450"/>
          <p14:tracePt t="45384" x="5080000" y="5022850"/>
          <p14:tracePt t="45401" x="5092700" y="5029200"/>
          <p14:tracePt t="45418" x="5092700" y="5035550"/>
          <p14:tracePt t="45661" x="5099050" y="5035550"/>
          <p14:tracePt t="45718" x="5099050" y="5029200"/>
          <p14:tracePt t="45721" x="5092700" y="5029200"/>
          <p14:tracePt t="45734" x="5073650" y="5016500"/>
          <p14:tracePt t="45751" x="5060950" y="5003800"/>
          <p14:tracePt t="45767" x="5041900" y="4997450"/>
          <p14:tracePt t="45785" x="5022850" y="4978400"/>
          <p14:tracePt t="45801" x="5010150" y="4972050"/>
          <p14:tracePt t="45818" x="4991100" y="4959350"/>
          <p14:tracePt t="45835" x="4984750" y="4953000"/>
          <p14:tracePt t="45851" x="4978400" y="4953000"/>
          <p14:tracePt t="45896" x="4972050" y="4953000"/>
          <p14:tracePt t="45909" x="4972050" y="4946650"/>
          <p14:tracePt t="45945" x="4965700" y="4946650"/>
          <p14:tracePt t="45953" x="4965700" y="4940300"/>
          <p14:tracePt t="45961" x="4959350" y="4940300"/>
          <p14:tracePt t="45968" x="4959350" y="4933950"/>
          <p14:tracePt t="45984" x="4953000" y="4933950"/>
          <p14:tracePt t="46001" x="4946650" y="4927600"/>
          <p14:tracePt t="46024" x="4940300" y="4927600"/>
          <p14:tracePt t="46041" x="4940300" y="4921250"/>
          <p14:tracePt t="46054" x="4933950" y="4921250"/>
          <p14:tracePt t="46076" x="4933950" y="4914900"/>
          <p14:tracePt t="46087" x="4927600" y="4908550"/>
          <p14:tracePt t="46105" x="4921250" y="4908550"/>
          <p14:tracePt t="46119" x="4921250" y="4902200"/>
          <p14:tracePt t="46135" x="4921250" y="4895850"/>
          <p14:tracePt t="46151" x="4921250" y="4889500"/>
          <p14:tracePt t="46167" x="4921250" y="4883150"/>
          <p14:tracePt t="46258" x="4921250" y="4876800"/>
          <p14:tracePt t="46276" x="4921250" y="4870450"/>
          <p14:tracePt t="46318" x="4921250" y="4864100"/>
          <p14:tracePt t="46330" x="4921250" y="4857750"/>
          <p14:tracePt t="46343" x="4921250" y="4851400"/>
          <p14:tracePt t="46680" x="4927600" y="4851400"/>
          <p14:tracePt t="46699" x="4933950" y="4851400"/>
          <p14:tracePt t="46713" x="4940300" y="4851400"/>
          <p14:tracePt t="46754" x="4946650" y="4851400"/>
          <p14:tracePt t="46769" x="4953000" y="4851400"/>
          <p14:tracePt t="46797" x="4953000" y="4857750"/>
          <p14:tracePt t="47321" x="4946650" y="4857750"/>
          <p14:tracePt t="47369" x="4940300" y="4857750"/>
          <p14:tracePt t="47407" x="4940300" y="4851400"/>
          <p14:tracePt t="47429" x="4933950" y="4851400"/>
          <p14:tracePt t="47497" x="4927600" y="4851400"/>
          <p14:tracePt t="47539" x="4927600" y="4845050"/>
          <p14:tracePt t="47550" x="4921250" y="4845050"/>
          <p14:tracePt t="47802" x="4914900" y="4845050"/>
          <p14:tracePt t="48423" x="4914900" y="4838700"/>
          <p14:tracePt t="48446" x="4908550" y="4838700"/>
          <p14:tracePt t="48589" x="4902200" y="4838700"/>
          <p14:tracePt t="48601" x="4902200" y="4832350"/>
          <p14:tracePt t="48604" x="4895850" y="4832350"/>
          <p14:tracePt t="48624" x="4889500" y="4832350"/>
          <p14:tracePt t="48634" x="4889500" y="4826000"/>
          <p14:tracePt t="48651" x="4883150" y="4826000"/>
          <p14:tracePt t="48668" x="4876800" y="4819650"/>
          <p14:tracePt t="48751" x="4870450" y="4819650"/>
          <p14:tracePt t="50218" x="4864100" y="4819650"/>
          <p14:tracePt t="50235" x="4857750" y="4819650"/>
          <p14:tracePt t="50241" x="4851400" y="4819650"/>
          <p14:tracePt t="50251" x="4838700" y="4813300"/>
          <p14:tracePt t="50268" x="4813300" y="4806950"/>
          <p14:tracePt t="50285" x="4775200" y="4800600"/>
          <p14:tracePt t="50301" x="4718050" y="4775200"/>
          <p14:tracePt t="50318" x="4667250" y="4756150"/>
          <p14:tracePt t="50334" x="4622800" y="4743450"/>
          <p14:tracePt t="50351" x="4584700" y="4737100"/>
          <p14:tracePt t="50368" x="4559300" y="4730750"/>
          <p14:tracePt t="50384" x="4533900" y="4730750"/>
          <p14:tracePt t="50401" x="4508500" y="4724400"/>
          <p14:tracePt t="50418" x="4457700" y="4724400"/>
          <p14:tracePt t="50434" x="4413250" y="4718050"/>
          <p14:tracePt t="50451" x="4330700" y="4711700"/>
          <p14:tracePt t="50468" x="4267200" y="4699000"/>
          <p14:tracePt t="50484" x="4222750" y="4692650"/>
          <p14:tracePt t="50501" x="4178300" y="4692650"/>
          <p14:tracePt t="50517" x="4152900" y="4686300"/>
          <p14:tracePt t="50534" x="4083050" y="4679950"/>
          <p14:tracePt t="50551" x="3994150" y="4673600"/>
          <p14:tracePt t="50568" x="3898900" y="4667250"/>
          <p14:tracePt t="50584" x="3803650" y="4667250"/>
          <p14:tracePt t="50601" x="3727450" y="4667250"/>
          <p14:tracePt t="50618" x="3695700" y="4667250"/>
          <p14:tracePt t="50634" x="3676650" y="4667250"/>
          <p14:tracePt t="50651" x="3670300" y="4667250"/>
          <p14:tracePt t="50668" x="3663950" y="4667250"/>
          <p14:tracePt t="50685" x="3663950" y="4673600"/>
          <p14:tracePt t="50701" x="3644900" y="4692650"/>
          <p14:tracePt t="50718" x="3606800" y="4711700"/>
          <p14:tracePt t="50734" x="3562350" y="4724400"/>
          <p14:tracePt t="50751" x="3549650" y="4737100"/>
          <p14:tracePt t="50768" x="3530600" y="4749800"/>
          <p14:tracePt t="50785" x="3511550" y="4762500"/>
          <p14:tracePt t="50801" x="3486150" y="4768850"/>
          <p14:tracePt t="50818" x="3473450" y="4781550"/>
          <p14:tracePt t="50836" x="3467100" y="4787900"/>
          <p14:tracePt t="50852" x="3467100" y="4794250"/>
          <p14:tracePt t="50868" x="3460750" y="4800600"/>
          <p14:tracePt t="50884" x="3460750" y="4806950"/>
          <p14:tracePt t="50916" x="3460750" y="4813300"/>
          <p14:tracePt t="50919" x="3454400" y="4813300"/>
          <p14:tracePt t="50934" x="3454400" y="4819650"/>
          <p14:tracePt t="50951" x="3454400" y="4832350"/>
          <p14:tracePt t="50968" x="3454400" y="4838700"/>
          <p14:tracePt t="50984" x="3454400" y="4845050"/>
          <p14:tracePt t="51001" x="3454400" y="4857750"/>
          <p14:tracePt t="51018" x="3448050" y="4857750"/>
          <p14:tracePt t="51035" x="3448050" y="4870450"/>
          <p14:tracePt t="51051" x="3448050" y="4883150"/>
          <p14:tracePt t="51068" x="3448050" y="4895850"/>
          <p14:tracePt t="51084" x="3448050" y="4914900"/>
          <p14:tracePt t="51101" x="3448050" y="4921250"/>
          <p14:tracePt t="51140" x="3448050" y="4927600"/>
          <p14:tracePt t="52801" x="3454400" y="4927600"/>
          <p14:tracePt t="52804" x="3454400" y="4933950"/>
          <p14:tracePt t="52818" x="3460750" y="4933950"/>
          <p14:tracePt t="52834" x="3467100" y="4933950"/>
          <p14:tracePt t="52851" x="3467100" y="4940300"/>
          <p14:tracePt t="52868" x="3473450" y="4940300"/>
          <p14:tracePt t="52885" x="3486150" y="4940300"/>
          <p14:tracePt t="52901" x="3511550" y="4940300"/>
          <p14:tracePt t="52918" x="3568700" y="4927600"/>
          <p14:tracePt t="52934" x="3594100" y="4914900"/>
          <p14:tracePt t="52952" x="3632200" y="4895850"/>
          <p14:tracePt t="52968" x="3663950" y="4883150"/>
          <p14:tracePt t="52984" x="3702050" y="4851400"/>
          <p14:tracePt t="53001" x="3746500" y="4826000"/>
          <p14:tracePt t="53018" x="3816350" y="4787900"/>
          <p14:tracePt t="53034" x="3886200" y="4743450"/>
          <p14:tracePt t="53052" x="3981450" y="4686300"/>
          <p14:tracePt t="53068" x="4089400" y="4610100"/>
          <p14:tracePt t="53085" x="4146550" y="4559300"/>
          <p14:tracePt t="53101" x="4216400" y="4489450"/>
          <p14:tracePt t="53118" x="4273550" y="4445000"/>
          <p14:tracePt t="53135" x="4324350" y="4406900"/>
          <p14:tracePt t="53151" x="4375150" y="4375150"/>
          <p14:tracePt t="53168" x="4432300" y="4337050"/>
          <p14:tracePt t="53185" x="4489450" y="4292600"/>
          <p14:tracePt t="53201" x="4527550" y="4267200"/>
          <p14:tracePt t="53218" x="4546600" y="4248150"/>
          <p14:tracePt t="53235" x="4572000" y="4216400"/>
          <p14:tracePt t="53251" x="4584700" y="4184650"/>
          <p14:tracePt t="53268" x="4597400" y="4159250"/>
          <p14:tracePt t="53284" x="4603750" y="4152900"/>
          <p14:tracePt t="54508" x="4603750" y="4146550"/>
          <p14:tracePt t="54700" x="4610100" y="4146550"/>
          <p14:tracePt t="54868" x="4616450" y="4146550"/>
          <p14:tracePt t="54870" x="4622800" y="4140200"/>
          <p14:tracePt t="54885" x="4641850" y="4127500"/>
          <p14:tracePt t="54901" x="4660900" y="4121150"/>
          <p14:tracePt t="54917" x="4673600" y="4102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9818C-28B9-8D38-B6BE-5328EDFE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69F010B-58D2-7085-9D6C-2D23225AF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43" y="2584349"/>
            <a:ext cx="6334181" cy="296736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E7ACF1A-3762-EE5B-D5E1-4F09EB46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Mecánico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B92B79-ED4F-F41A-11EA-41989449B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94"/>
    </mc:Choice>
    <mc:Fallback xmlns="">
      <p:transition spd="slow" advTm="18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98" x="5575300" y="3136900"/>
          <p14:tracePt t="1502" x="5581650" y="3117850"/>
          <p14:tracePt t="1524" x="5670550" y="2959100"/>
          <p14:tracePt t="1541" x="5702300" y="2825750"/>
          <p14:tracePt t="1557" x="5734050" y="2743200"/>
          <p14:tracePt t="1574" x="5765800" y="2660650"/>
          <p14:tracePt t="1590" x="5822950" y="2578100"/>
          <p14:tracePt t="1607" x="5861050" y="2514600"/>
          <p14:tracePt t="1624" x="5867400" y="2514600"/>
          <p14:tracePt t="1656" x="5867400" y="2508250"/>
          <p14:tracePt t="1666" x="5867400" y="2501900"/>
          <p14:tracePt t="1674" x="5867400" y="2495550"/>
          <p14:tracePt t="1690" x="5867400" y="2489200"/>
          <p14:tracePt t="1707" x="5867400" y="2470150"/>
          <p14:tracePt t="1724" x="5867400" y="2457450"/>
          <p14:tracePt t="1740" x="5873750" y="2432050"/>
          <p14:tracePt t="1757" x="5873750" y="2406650"/>
          <p14:tracePt t="1774" x="5873750" y="2400300"/>
          <p14:tracePt t="1976" x="5880100" y="2400300"/>
          <p14:tracePt t="1982" x="5880100" y="2406650"/>
          <p14:tracePt t="1992" x="5880100" y="2413000"/>
          <p14:tracePt t="2007" x="5886450" y="2432050"/>
          <p14:tracePt t="2024" x="5892800" y="2438400"/>
          <p14:tracePt t="2040" x="5892800" y="2444750"/>
          <p14:tracePt t="2082" x="5892800" y="2451100"/>
          <p14:tracePt t="2090" x="5892800" y="2457450"/>
          <p14:tracePt t="2116" x="5892800" y="2463800"/>
          <p14:tracePt t="2136" x="5892800" y="2470150"/>
          <p14:tracePt t="2144" x="5892800" y="2476500"/>
          <p14:tracePt t="2157" x="5892800" y="2482850"/>
          <p14:tracePt t="2174" x="5892800" y="2501900"/>
          <p14:tracePt t="2190" x="5899150" y="2527300"/>
          <p14:tracePt t="2207" x="5911850" y="2559050"/>
          <p14:tracePt t="2223" x="5911850" y="2584450"/>
          <p14:tracePt t="2240" x="5918200" y="2603500"/>
          <p14:tracePt t="2257" x="5924550" y="2622550"/>
          <p14:tracePt t="2274" x="5930900" y="2635250"/>
          <p14:tracePt t="2291" x="5949950" y="2673350"/>
          <p14:tracePt t="2307" x="5981700" y="2711450"/>
          <p14:tracePt t="2324" x="6007100" y="2749550"/>
          <p14:tracePt t="2340" x="6045200" y="2800350"/>
          <p14:tracePt t="2357" x="6070600" y="2832100"/>
          <p14:tracePt t="2374" x="6076950" y="2832100"/>
          <p14:tracePt t="2464" x="6076950" y="2838450"/>
          <p14:tracePt t="2472" x="6076950" y="2844800"/>
          <p14:tracePt t="2477" x="6076950" y="2851150"/>
          <p14:tracePt t="2490" x="6083300" y="2870200"/>
          <p14:tracePt t="2507" x="6083300" y="2882900"/>
          <p14:tracePt t="2578" x="6083300" y="2889250"/>
          <p14:tracePt t="2588" x="6083300" y="2895600"/>
          <p14:tracePt t="2590" x="6083300" y="2901950"/>
          <p14:tracePt t="2607" x="6089650" y="2927350"/>
          <p14:tracePt t="2624" x="6089650" y="2952750"/>
          <p14:tracePt t="2640" x="6102350" y="2971800"/>
          <p14:tracePt t="2657" x="6108700" y="3003550"/>
          <p14:tracePt t="2674" x="6115050" y="3028950"/>
          <p14:tracePt t="2690" x="6127750" y="3060700"/>
          <p14:tracePt t="2707" x="6140450" y="3098800"/>
          <p14:tracePt t="2724" x="6159500" y="3149600"/>
          <p14:tracePt t="2740" x="6178550" y="3213100"/>
          <p14:tracePt t="2757" x="6203950" y="3289300"/>
          <p14:tracePt t="2774" x="6223000" y="3346450"/>
          <p14:tracePt t="2790" x="6248400" y="3416300"/>
          <p14:tracePt t="2807" x="6267450" y="3441700"/>
          <p14:tracePt t="2824" x="6273800" y="3454400"/>
          <p14:tracePt t="2840" x="6280150" y="3473450"/>
          <p14:tracePt t="2857" x="6286500" y="3492500"/>
          <p14:tracePt t="2874" x="6292850" y="3524250"/>
          <p14:tracePt t="2890" x="6305550" y="3556000"/>
          <p14:tracePt t="2908" x="6318250" y="3581400"/>
          <p14:tracePt t="2924" x="6318250" y="3594100"/>
          <p14:tracePt t="2966" x="6318250" y="3600450"/>
          <p14:tracePt t="2975" x="6318250" y="3606800"/>
          <p14:tracePt t="2980" x="6324600" y="3613150"/>
          <p14:tracePt t="2991" x="6324600" y="3625850"/>
          <p14:tracePt t="3007" x="6330950" y="3657600"/>
          <p14:tracePt t="3024" x="6337300" y="3683000"/>
          <p14:tracePt t="3041" x="6343650" y="3702050"/>
          <p14:tracePt t="3057" x="6356350" y="3721100"/>
          <p14:tracePt t="3074" x="6356350" y="3727450"/>
          <p14:tracePt t="3090" x="6362700" y="3746500"/>
          <p14:tracePt t="3107" x="6362700" y="3765550"/>
          <p14:tracePt t="3124" x="6381750" y="3784600"/>
          <p14:tracePt t="3140" x="6388100" y="3797300"/>
          <p14:tracePt t="3178" x="6388100" y="3803650"/>
          <p14:tracePt t="3328" x="6394450" y="3803650"/>
          <p14:tracePt t="3526" x="6400800" y="3803650"/>
          <p14:tracePt t="3530" x="6407150" y="3803650"/>
          <p14:tracePt t="3540" x="6413500" y="3803650"/>
          <p14:tracePt t="3557" x="6438900" y="3778250"/>
          <p14:tracePt t="3574" x="6477000" y="3740150"/>
          <p14:tracePt t="3590" x="6540500" y="3695700"/>
          <p14:tracePt t="3607" x="6591300" y="3638550"/>
          <p14:tracePt t="3624" x="6623050" y="3606800"/>
          <p14:tracePt t="3640" x="6629400" y="3575050"/>
          <p14:tracePt t="3657" x="6629400" y="3568700"/>
          <p14:tracePt t="4446" x="6635750" y="3568700"/>
          <p14:tracePt t="4449" x="6648450" y="3568700"/>
          <p14:tracePt t="4462" x="6654800" y="3568700"/>
          <p14:tracePt t="4486" x="6661150" y="3568700"/>
          <p14:tracePt t="4490" x="6661150" y="3575050"/>
          <p14:tracePt t="4508" x="6673850" y="3581400"/>
          <p14:tracePt t="4524" x="6686550" y="3587750"/>
          <p14:tracePt t="4646" x="6686550" y="3594100"/>
          <p14:tracePt t="5366" x="6686550" y="3600450"/>
          <p14:tracePt t="5759" x="6686550" y="3606800"/>
          <p14:tracePt t="5763" x="6686550" y="3613150"/>
          <p14:tracePt t="5791" x="6686550" y="3657600"/>
          <p14:tracePt t="5807" x="6686550" y="3708400"/>
          <p14:tracePt t="5824" x="6686550" y="3759200"/>
          <p14:tracePt t="5841" x="6692900" y="3803650"/>
          <p14:tracePt t="5857" x="6699250" y="3829050"/>
          <p14:tracePt t="5874" x="6705600" y="3860800"/>
          <p14:tracePt t="5891" x="6711950" y="3898900"/>
          <p14:tracePt t="5907" x="6731000" y="3930650"/>
          <p14:tracePt t="5924" x="6756400" y="3975100"/>
          <p14:tracePt t="5941" x="6794500" y="4019550"/>
          <p14:tracePt t="5957" x="6819900" y="4038600"/>
          <p14:tracePt t="5974" x="6851650" y="4051300"/>
          <p14:tracePt t="5991" x="6870700" y="4057650"/>
          <p14:tracePt t="6008" x="6877050" y="4057650"/>
          <p14:tracePt t="6031" x="6883400" y="4057650"/>
          <p14:tracePt t="6041" x="6896100" y="4064000"/>
          <p14:tracePt t="6057" x="6934200" y="4064000"/>
          <p14:tracePt t="6074" x="6972300" y="4064000"/>
          <p14:tracePt t="6091" x="7023100" y="4051300"/>
          <p14:tracePt t="6107" x="7073900" y="4032250"/>
          <p14:tracePt t="6124" x="7086600" y="4019550"/>
          <p14:tracePt t="6141" x="7092950" y="4006850"/>
          <p14:tracePt t="6157" x="7105650" y="3987800"/>
          <p14:tracePt t="6174" x="7131050" y="3930650"/>
          <p14:tracePt t="6191" x="7169150" y="3860800"/>
          <p14:tracePt t="6207" x="7200900" y="3803650"/>
          <p14:tracePt t="6224" x="7219950" y="3752850"/>
          <p14:tracePt t="6241" x="7226300" y="3740150"/>
          <p14:tracePt t="6257" x="7226300" y="3733800"/>
          <p14:tracePt t="6447" x="7232650" y="3733800"/>
          <p14:tracePt t="6450" x="7232650" y="3727450"/>
          <p14:tracePt t="6474" x="7239000" y="3708400"/>
          <p14:tracePt t="6491" x="7245350" y="3683000"/>
          <p14:tracePt t="6507" x="7245350" y="3657600"/>
          <p14:tracePt t="6524" x="7245350" y="3625850"/>
          <p14:tracePt t="6541" x="7245350" y="3587750"/>
          <p14:tracePt t="6557" x="7245350" y="3562350"/>
          <p14:tracePt t="6574" x="7245350" y="3530600"/>
          <p14:tracePt t="6591" x="7239000" y="3492500"/>
          <p14:tracePt t="6607" x="7219950" y="3441700"/>
          <p14:tracePt t="6624" x="7200900" y="3359150"/>
          <p14:tracePt t="6641" x="7181850" y="3282950"/>
          <p14:tracePt t="6657" x="7156450" y="3238500"/>
          <p14:tracePt t="6674" x="7131050" y="3200400"/>
          <p14:tracePt t="6691" x="7105650" y="3175000"/>
          <p14:tracePt t="6707" x="7086600" y="3149600"/>
          <p14:tracePt t="6724" x="7061200" y="3117850"/>
          <p14:tracePt t="6741" x="7029450" y="3092450"/>
          <p14:tracePt t="6757" x="6985000" y="3054350"/>
          <p14:tracePt t="6774" x="6934200" y="3016250"/>
          <p14:tracePt t="6791" x="6883400" y="2990850"/>
          <p14:tracePt t="6807" x="6864350" y="2984500"/>
          <p14:tracePt t="6824" x="6845300" y="2965450"/>
          <p14:tracePt t="6841" x="6819900" y="2952750"/>
          <p14:tracePt t="6857" x="6794500" y="2933700"/>
          <p14:tracePt t="6874" x="6756400" y="2908300"/>
          <p14:tracePt t="6891" x="6724650" y="2882900"/>
          <p14:tracePt t="6908" x="6686550" y="2863850"/>
          <p14:tracePt t="6924" x="6661150" y="2844800"/>
          <p14:tracePt t="6941" x="6629400" y="2825750"/>
          <p14:tracePt t="6957" x="6604000" y="2806700"/>
          <p14:tracePt t="6974" x="6572250" y="2781300"/>
          <p14:tracePt t="6991" x="6527800" y="2755900"/>
          <p14:tracePt t="7007" x="6496050" y="2730500"/>
          <p14:tracePt t="7024" x="6464300" y="2717800"/>
          <p14:tracePt t="7041" x="6451600" y="2711450"/>
          <p14:tracePt t="7057" x="6451600" y="2705100"/>
          <p14:tracePt t="7118" x="6445250" y="2705100"/>
          <p14:tracePt t="7121" x="6438900" y="2698750"/>
          <p14:tracePt t="7127" x="6432550" y="2686050"/>
          <p14:tracePt t="7141" x="6413500" y="2673350"/>
          <p14:tracePt t="7157" x="6375400" y="2628900"/>
          <p14:tracePt t="7174" x="6318250" y="2584450"/>
          <p14:tracePt t="7191" x="6280150" y="2552700"/>
          <p14:tracePt t="7207" x="6261100" y="2533650"/>
          <p14:tracePt t="7224" x="6254750" y="2514600"/>
          <p14:tracePt t="7241" x="6242050" y="2495550"/>
          <p14:tracePt t="7258" x="6229350" y="2482850"/>
          <p14:tracePt t="7274" x="6216650" y="2470150"/>
          <p14:tracePt t="7290" x="6216650" y="2463800"/>
          <p14:tracePt t="7393" x="6210300" y="2463800"/>
          <p14:tracePt t="7397" x="6203950" y="2463800"/>
          <p14:tracePt t="7407" x="6197600" y="2457450"/>
          <p14:tracePt t="7424" x="6165850" y="2438400"/>
          <p14:tracePt t="7441" x="6146800" y="2432050"/>
          <p14:tracePt t="7457" x="6115050" y="2425700"/>
          <p14:tracePt t="7474" x="6089650" y="2419350"/>
          <p14:tracePt t="7491" x="6057900" y="2413000"/>
          <p14:tracePt t="7508" x="6019800" y="2406650"/>
          <p14:tracePt t="7525" x="5975350" y="2406650"/>
          <p14:tracePt t="7541" x="5937250" y="2400300"/>
          <p14:tracePt t="7557" x="5899150" y="2393950"/>
          <p14:tracePt t="7574" x="5854700" y="2387600"/>
          <p14:tracePt t="7591" x="5803900" y="2381250"/>
          <p14:tracePt t="7607" x="5765800" y="2381250"/>
          <p14:tracePt t="7624" x="5727700" y="2374900"/>
          <p14:tracePt t="7641" x="5676900" y="2374900"/>
          <p14:tracePt t="7657" x="5626100" y="2374900"/>
          <p14:tracePt t="7674" x="5575300" y="2374900"/>
          <p14:tracePt t="7691" x="5530850" y="2374900"/>
          <p14:tracePt t="7707" x="5499100" y="2374900"/>
          <p14:tracePt t="7724" x="5461000" y="2381250"/>
          <p14:tracePt t="7741" x="5403850" y="2393950"/>
          <p14:tracePt t="7758" x="5346700" y="2393950"/>
          <p14:tracePt t="7774" x="5283200" y="2393950"/>
          <p14:tracePt t="7791" x="5187950" y="2393950"/>
          <p14:tracePt t="7807" x="5092700" y="2381250"/>
          <p14:tracePt t="7824" x="4972050" y="2374900"/>
          <p14:tracePt t="7841" x="4838700" y="2362200"/>
          <p14:tracePt t="7858" x="4730750" y="2349500"/>
          <p14:tracePt t="7874" x="4572000" y="2343150"/>
          <p14:tracePt t="7892" x="4445000" y="2343150"/>
          <p14:tracePt t="7907" x="4368800" y="2343150"/>
          <p14:tracePt t="7924" x="4254500" y="2343150"/>
          <p14:tracePt t="7941" x="4146550" y="2343150"/>
          <p14:tracePt t="7957" x="4076700" y="2349500"/>
          <p14:tracePt t="7974" x="3994150" y="2368550"/>
          <p14:tracePt t="7991" x="3924300" y="2381250"/>
          <p14:tracePt t="8007" x="3835400" y="2393950"/>
          <p14:tracePt t="8024" x="3733800" y="2406650"/>
          <p14:tracePt t="8041" x="3644900" y="2425700"/>
          <p14:tracePt t="8057" x="3575050" y="2432050"/>
          <p14:tracePt t="8074" x="3524250" y="2444750"/>
          <p14:tracePt t="8091" x="3454400" y="2470150"/>
          <p14:tracePt t="8107" x="3397250" y="2489200"/>
          <p14:tracePt t="8124" x="3327400" y="2508250"/>
          <p14:tracePt t="8141" x="3270250" y="2533650"/>
          <p14:tracePt t="8157" x="3219450" y="2552700"/>
          <p14:tracePt t="8174" x="3162300" y="2584450"/>
          <p14:tracePt t="8191" x="3092450" y="2628900"/>
          <p14:tracePt t="8207" x="3048000" y="2667000"/>
          <p14:tracePt t="8224" x="2990850" y="2717800"/>
          <p14:tracePt t="8241" x="2921000" y="2774950"/>
          <p14:tracePt t="8257" x="2863850" y="2832100"/>
          <p14:tracePt t="8274" x="2813050" y="2882900"/>
          <p14:tracePt t="8290" x="2781300" y="2908300"/>
          <p14:tracePt t="8307" x="2762250" y="2927350"/>
          <p14:tracePt t="8324" x="2755900" y="2933700"/>
          <p14:tracePt t="8384" x="2749550" y="2940050"/>
          <p14:tracePt t="8389" x="2749550" y="2946400"/>
          <p14:tracePt t="8397" x="2749550" y="2952750"/>
          <p14:tracePt t="8407" x="2743200" y="2965450"/>
          <p14:tracePt t="8424" x="2736850" y="2997200"/>
          <p14:tracePt t="8441" x="2724150" y="3028950"/>
          <p14:tracePt t="8457" x="2717800" y="3054350"/>
          <p14:tracePt t="8474" x="2698750" y="3098800"/>
          <p14:tracePt t="8491" x="2686050" y="3162300"/>
          <p14:tracePt t="8507" x="2673350" y="3206750"/>
          <p14:tracePt t="8525" x="2667000" y="3257550"/>
          <p14:tracePt t="8541" x="2660650" y="3308350"/>
          <p14:tracePt t="8557" x="2654300" y="3359150"/>
          <p14:tracePt t="8574" x="2654300" y="3416300"/>
          <p14:tracePt t="8591" x="2654300" y="3479800"/>
          <p14:tracePt t="8607" x="2654300" y="3517900"/>
          <p14:tracePt t="8624" x="2660650" y="3556000"/>
          <p14:tracePt t="8641" x="2660650" y="3587750"/>
          <p14:tracePt t="8657" x="2667000" y="3619500"/>
          <p14:tracePt t="8674" x="2673350" y="3670300"/>
          <p14:tracePt t="8691" x="2692400" y="3746500"/>
          <p14:tracePt t="8707" x="2711450" y="3822700"/>
          <p14:tracePt t="8724" x="2749550" y="3911600"/>
          <p14:tracePt t="8741" x="2787650" y="4006850"/>
          <p14:tracePt t="8757" x="2832100" y="4076700"/>
          <p14:tracePt t="8774" x="2889250" y="4171950"/>
          <p14:tracePt t="8791" x="2946400" y="4254500"/>
          <p14:tracePt t="8807" x="2997200" y="4305300"/>
          <p14:tracePt t="8824" x="3054350" y="4362450"/>
          <p14:tracePt t="8841" x="3130550" y="4438650"/>
          <p14:tracePt t="8857" x="3187700" y="4495800"/>
          <p14:tracePt t="8874" x="3257550" y="4559300"/>
          <p14:tracePt t="8891" x="3340100" y="4616450"/>
          <p14:tracePt t="8907" x="3403600" y="4660900"/>
          <p14:tracePt t="8924" x="3505200" y="4724400"/>
          <p14:tracePt t="8941" x="3613150" y="4781550"/>
          <p14:tracePt t="8957" x="3721100" y="4857750"/>
          <p14:tracePt t="8974" x="3879850" y="4946650"/>
          <p14:tracePt t="8991" x="4038600" y="5022850"/>
          <p14:tracePt t="9007" x="4152900" y="5067300"/>
          <p14:tracePt t="9024" x="4337050" y="5137150"/>
          <p14:tracePt t="9043" x="4521200" y="5200650"/>
          <p14:tracePt t="9057" x="4711700" y="5264150"/>
          <p14:tracePt t="9074" x="4972050" y="5353050"/>
          <p14:tracePt t="9091" x="5289550" y="5441950"/>
          <p14:tracePt t="9107" x="5626100" y="5518150"/>
          <p14:tracePt t="9124" x="6026150" y="5594350"/>
          <p14:tracePt t="9141" x="6311900" y="5645150"/>
          <p14:tracePt t="9157" x="6515100" y="5683250"/>
          <p14:tracePt t="9174" x="6699250" y="5702300"/>
          <p14:tracePt t="9191" x="6965950" y="5721350"/>
          <p14:tracePt t="9207" x="7213600" y="5727700"/>
          <p14:tracePt t="9224" x="7531100" y="5734050"/>
          <p14:tracePt t="9241" x="7804150" y="5759450"/>
          <p14:tracePt t="9258" x="8013700" y="5784850"/>
          <p14:tracePt t="9274" x="8159750" y="5797550"/>
          <p14:tracePt t="9291" x="8261350" y="5797550"/>
          <p14:tracePt t="9307" x="8318500" y="5797550"/>
          <p14:tracePt t="9324" x="8369300" y="5797550"/>
          <p14:tracePt t="9341" x="8413750" y="5784850"/>
          <p14:tracePt t="9358" x="8439150" y="5772150"/>
          <p14:tracePt t="9374" x="8464550" y="5765800"/>
          <p14:tracePt t="9391" x="8509000" y="5753100"/>
          <p14:tracePt t="9407" x="8578850" y="5734050"/>
          <p14:tracePt t="9424" x="8693150" y="5708650"/>
          <p14:tracePt t="9441" x="8788400" y="5676900"/>
          <p14:tracePt t="9458" x="8839200" y="5651500"/>
          <p14:tracePt t="9474" x="8858250" y="5638800"/>
          <p14:tracePt t="9491" x="8870950" y="5626100"/>
          <p14:tracePt t="9507" x="8877300" y="5619750"/>
          <p14:tracePt t="9524" x="8902700" y="5600700"/>
          <p14:tracePt t="9541" x="8940800" y="5581650"/>
          <p14:tracePt t="9557" x="8991600" y="5549900"/>
          <p14:tracePt t="9574" x="9023350" y="5537200"/>
          <p14:tracePt t="9591" x="9036050" y="5524500"/>
          <p14:tracePt t="9645" x="9042400" y="5524500"/>
          <p14:tracePt t="9649" x="9042400" y="5518150"/>
          <p14:tracePt t="9663" x="9048750" y="5511800"/>
          <p14:tracePt t="9677" x="9048750" y="5505450"/>
          <p14:tracePt t="9691" x="9055100" y="5499100"/>
          <p14:tracePt t="9707" x="9055100" y="5486400"/>
          <p14:tracePt t="9726" x="9061450" y="5480050"/>
          <p14:tracePt t="9867" x="9061450" y="5473700"/>
          <p14:tracePt t="9877" x="9061450" y="5467350"/>
          <p14:tracePt t="9881" x="9061450" y="5461000"/>
          <p14:tracePt t="10011" x="9061450" y="5454650"/>
          <p14:tracePt t="10014" x="9067800" y="5448300"/>
          <p14:tracePt t="10057" x="9080500" y="5422900"/>
          <p14:tracePt t="10074" x="9080500" y="5416550"/>
          <p14:tracePt t="10091" x="9093200" y="5403850"/>
          <p14:tracePt t="10107" x="9099550" y="5391150"/>
          <p14:tracePt t="10124" x="9099550" y="5384800"/>
          <p14:tracePt t="10141" x="9105900" y="5372100"/>
          <p14:tracePt t="10158" x="9118600" y="5365750"/>
          <p14:tracePt t="10174" x="9124950" y="5359400"/>
          <p14:tracePt t="10191" x="9124950" y="5346700"/>
          <p14:tracePt t="10207" x="9131300" y="5340350"/>
          <p14:tracePt t="10224" x="9137650" y="5334000"/>
          <p14:tracePt t="10251" x="9144000" y="5334000"/>
          <p14:tracePt t="10459" x="9144000" y="5327650"/>
          <p14:tracePt t="10463" x="9144000" y="5321300"/>
          <p14:tracePt t="10474" x="9144000" y="5314950"/>
          <p14:tracePt t="10491" x="9150350" y="5308600"/>
          <p14:tracePt t="10507" x="9156700" y="5289550"/>
          <p14:tracePt t="10524" x="9163050" y="5270500"/>
          <p14:tracePt t="10541" x="9169400" y="5238750"/>
          <p14:tracePt t="10557" x="9175750" y="5200650"/>
          <p14:tracePt t="10574" x="9175750" y="5156200"/>
          <p14:tracePt t="10591" x="9175750" y="5118100"/>
          <p14:tracePt t="10607" x="9175750" y="5105400"/>
          <p14:tracePt t="10624" x="9175750" y="5080000"/>
          <p14:tracePt t="10641" x="9175750" y="5060950"/>
          <p14:tracePt t="10657" x="9169400" y="5048250"/>
          <p14:tracePt t="10674" x="9150350" y="5016500"/>
          <p14:tracePt t="10691" x="9137650" y="4978400"/>
          <p14:tracePt t="10707" x="9118600" y="4953000"/>
          <p14:tracePt t="10724" x="9099550" y="4902200"/>
          <p14:tracePt t="10741" x="9080500" y="4864100"/>
          <p14:tracePt t="10757" x="9061450" y="4826000"/>
          <p14:tracePt t="10774" x="9036050" y="4768850"/>
          <p14:tracePt t="10791" x="8991600" y="4699000"/>
          <p14:tracePt t="10807" x="8947150" y="4635500"/>
          <p14:tracePt t="10824" x="8890000" y="4552950"/>
          <p14:tracePt t="10841" x="8832850" y="4470400"/>
          <p14:tracePt t="10857" x="8788400" y="4425950"/>
          <p14:tracePt t="10874" x="8731250" y="4356100"/>
          <p14:tracePt t="10891" x="8648700" y="4286250"/>
          <p14:tracePt t="10908" x="8585200" y="4229100"/>
          <p14:tracePt t="10924" x="8496300" y="4165600"/>
          <p14:tracePt t="10941" x="8394700" y="4095750"/>
          <p14:tracePt t="10957" x="8324850" y="4051300"/>
          <p14:tracePt t="10974" x="8255000" y="4006850"/>
          <p14:tracePt t="10991" x="8210550" y="3975100"/>
          <p14:tracePt t="11007" x="8166100" y="3943350"/>
          <p14:tracePt t="11024" x="8108950" y="3898900"/>
          <p14:tracePt t="11041" x="8064500" y="3848100"/>
          <p14:tracePt t="11057" x="8013700" y="3810000"/>
          <p14:tracePt t="11074" x="7975600" y="3765550"/>
          <p14:tracePt t="11091" x="7924800" y="3721100"/>
          <p14:tracePt t="11107" x="7867650" y="3676650"/>
          <p14:tracePt t="11124" x="7804150" y="3606800"/>
          <p14:tracePt t="11141" x="7721600" y="3505200"/>
          <p14:tracePt t="11157" x="7632700" y="3416300"/>
          <p14:tracePt t="11174" x="7423150" y="3257550"/>
          <p14:tracePt t="11191" x="7181850" y="3105150"/>
          <p14:tracePt t="11208" x="7023100" y="3028950"/>
          <p14:tracePt t="11224" x="6902450" y="2978150"/>
          <p14:tracePt t="11241" x="6800850" y="2952750"/>
          <p14:tracePt t="11258" x="6711950" y="2946400"/>
          <p14:tracePt t="11274" x="6654800" y="2940050"/>
          <p14:tracePt t="11291" x="6604000" y="2952750"/>
          <p14:tracePt t="11307" x="6572250" y="2965450"/>
          <p14:tracePt t="11324" x="6521450" y="3003550"/>
          <p14:tracePt t="11341" x="6470650" y="3035300"/>
          <p14:tracePt t="11357" x="6445250" y="3060700"/>
          <p14:tracePt t="11374" x="6419850" y="3105150"/>
          <p14:tracePt t="11391" x="6413500" y="3149600"/>
          <p14:tracePt t="11408" x="6413500" y="3187700"/>
          <p14:tracePt t="11424" x="6413500" y="3232150"/>
          <p14:tracePt t="11441" x="6413500" y="3263900"/>
          <p14:tracePt t="11457" x="6407150" y="3314700"/>
          <p14:tracePt t="11474" x="6388100" y="3409950"/>
          <p14:tracePt t="11491" x="6388100" y="3492500"/>
          <p14:tracePt t="11507" x="6388100" y="3556000"/>
          <p14:tracePt t="11524" x="6388100" y="3619500"/>
          <p14:tracePt t="11541" x="6388100" y="3651250"/>
          <p14:tracePt t="11557" x="6388100" y="3670300"/>
          <p14:tracePt t="11574" x="6400800" y="3740150"/>
          <p14:tracePt t="11591" x="6426200" y="3835400"/>
          <p14:tracePt t="11607" x="6457950" y="3930650"/>
          <p14:tracePt t="11624" x="6496050" y="4051300"/>
          <p14:tracePt t="11641" x="6527800" y="4146550"/>
          <p14:tracePt t="11657" x="6572250" y="4235450"/>
          <p14:tracePt t="11674" x="6635750" y="4330700"/>
          <p14:tracePt t="11691" x="6699250" y="4419600"/>
          <p14:tracePt t="11707" x="6769100" y="4502150"/>
          <p14:tracePt t="11724" x="6883400" y="4622800"/>
          <p14:tracePt t="11741" x="7023100" y="4737100"/>
          <p14:tracePt t="11757" x="7124700" y="4826000"/>
          <p14:tracePt t="11774" x="7245350" y="4921250"/>
          <p14:tracePt t="11791" x="7327900" y="4978400"/>
          <p14:tracePt t="11808" x="7372350" y="5010150"/>
          <p14:tracePt t="11824" x="7410450" y="5035550"/>
          <p14:tracePt t="11841" x="7499350" y="5080000"/>
          <p14:tracePt t="11857" x="7600950" y="5124450"/>
          <p14:tracePt t="11874" x="7708900" y="5162550"/>
          <p14:tracePt t="11891" x="7772400" y="5181600"/>
          <p14:tracePt t="11907" x="7785100" y="5187950"/>
          <p14:tracePt t="11924" x="7804150" y="5200650"/>
          <p14:tracePt t="11941" x="7829550" y="5213350"/>
          <p14:tracePt t="11957" x="7867650" y="5226050"/>
          <p14:tracePt t="11974" x="7931150" y="5238750"/>
          <p14:tracePt t="11992" x="7969250" y="5245100"/>
          <p14:tracePt t="12007" x="7994650" y="5245100"/>
          <p14:tracePt t="12024" x="8007350" y="5251450"/>
          <p14:tracePt t="12041" x="8032750" y="5251450"/>
          <p14:tracePt t="12058" x="8064500" y="5251450"/>
          <p14:tracePt t="12074" x="8089900" y="5251450"/>
          <p14:tracePt t="12091" x="8121650" y="5251450"/>
          <p14:tracePt t="12108" x="8153400" y="5245100"/>
          <p14:tracePt t="12124" x="8197850" y="5245100"/>
          <p14:tracePt t="12141" x="8248650" y="5245100"/>
          <p14:tracePt t="12157" x="8280400" y="5238750"/>
          <p14:tracePt t="12174" x="8318500" y="5232400"/>
          <p14:tracePt t="12191" x="8337550" y="5232400"/>
          <p14:tracePt t="12208" x="8337550" y="5226050"/>
          <p14:tracePt t="12224" x="8343900" y="5226050"/>
          <p14:tracePt t="12241" x="8356600" y="5219700"/>
          <p14:tracePt t="12258" x="8362950" y="5213350"/>
          <p14:tracePt t="12274" x="8369300" y="5207000"/>
          <p14:tracePt t="12291" x="8369300" y="5200650"/>
          <p14:tracePt t="12307" x="8382000" y="5194300"/>
          <p14:tracePt t="12324" x="8388350" y="5168900"/>
          <p14:tracePt t="12341" x="8394700" y="5137150"/>
          <p14:tracePt t="12357" x="8394700" y="5105400"/>
          <p14:tracePt t="12374" x="8394700" y="5080000"/>
          <p14:tracePt t="12391" x="8394700" y="5048250"/>
          <p14:tracePt t="12407" x="8394700" y="5029200"/>
          <p14:tracePt t="12424" x="8401050" y="5010150"/>
          <p14:tracePt t="12441" x="8401050" y="4997450"/>
          <p14:tracePt t="12457" x="8401050" y="4991100"/>
          <p14:tracePt t="12474" x="8401050" y="4972050"/>
          <p14:tracePt t="12491" x="8394700" y="4953000"/>
          <p14:tracePt t="12508" x="8394700" y="4927600"/>
          <p14:tracePt t="12524" x="8388350" y="4921250"/>
          <p14:tracePt t="13953" x="8394700" y="4921250"/>
          <p14:tracePt t="13962" x="8401050" y="4921250"/>
          <p14:tracePt t="14039" x="8401050" y="4914900"/>
          <p14:tracePt t="14041" x="8407400" y="4914900"/>
          <p14:tracePt t="14057" x="8413750" y="4914900"/>
          <p14:tracePt t="14074" x="8413750" y="4908550"/>
          <p14:tracePt t="14091" x="8420100" y="4908550"/>
          <p14:tracePt t="14276" x="8420100" y="4902200"/>
          <p14:tracePt t="14280" x="8420100" y="4895850"/>
          <p14:tracePt t="14291" x="8420100" y="4883150"/>
          <p14:tracePt t="14307" x="8420100" y="4864100"/>
          <p14:tracePt t="14324" x="8420100" y="4857750"/>
          <p14:tracePt t="14766" x="8420100" y="4845050"/>
          <p14:tracePt t="14769" x="8420100" y="4838700"/>
          <p14:tracePt t="14774" x="8420100" y="4826000"/>
          <p14:tracePt t="14791" x="8420100" y="4781550"/>
          <p14:tracePt t="14808" x="8426450" y="4705350"/>
          <p14:tracePt t="14824" x="8426450" y="4641850"/>
          <p14:tracePt t="14841" x="8426450" y="4527550"/>
          <p14:tracePt t="14858" x="8420100" y="4419600"/>
          <p14:tracePt t="14874" x="8413750" y="4349750"/>
          <p14:tracePt t="14891" x="8413750" y="4279900"/>
          <p14:tracePt t="14908" x="8413750" y="4222750"/>
          <p14:tracePt t="14924" x="8413750" y="4191000"/>
          <p14:tracePt t="14941" x="8413750" y="4159250"/>
          <p14:tracePt t="14958" x="8413750" y="4133850"/>
          <p14:tracePt t="14974" x="8413750" y="4127500"/>
          <p14:tracePt t="14991" x="8413750" y="4114800"/>
          <p14:tracePt t="15008" x="8413750" y="4102100"/>
          <p14:tracePt t="16760" x="8413750" y="409575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CB82D-E5E0-8CE8-A226-C4AA8466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2F38C-379D-0F09-82F5-A3209CA2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 numérica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8B5E43-FA51-C0CD-7DCC-619B8874E2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3313"/>
          <a:stretch/>
        </p:blipFill>
        <p:spPr>
          <a:xfrm>
            <a:off x="3242864" y="1631853"/>
            <a:ext cx="5706271" cy="262990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44EEC6-A0AC-4BC0-3E2F-25F856C7F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26"/>
    </mc:Choice>
    <mc:Fallback xmlns="">
      <p:transition spd="slow" advTm="59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81" x="4673600" y="4095750"/>
          <p14:tracePt t="10784" x="4673600" y="4089400"/>
          <p14:tracePt t="10786" x="4673600" y="4083050"/>
          <p14:tracePt t="11125" x="4679950" y="4076700"/>
          <p14:tracePt t="11129" x="4686300" y="4076700"/>
          <p14:tracePt t="11153" x="4838700" y="4000500"/>
          <p14:tracePt t="11171" x="5054600" y="3860800"/>
          <p14:tracePt t="11186" x="5080000" y="3816350"/>
          <p14:tracePt t="11209" x="5080000" y="3810000"/>
          <p14:tracePt t="11220" x="5060950" y="3810000"/>
          <p14:tracePt t="11237" x="4965700" y="3752850"/>
          <p14:tracePt t="11253" x="4946650" y="3727450"/>
          <p14:tracePt t="11269" x="4953000" y="3702050"/>
          <p14:tracePt t="11286" x="5073650" y="3530600"/>
          <p14:tracePt t="11303" x="5130800" y="3422650"/>
          <p14:tracePt t="11319" x="5137150" y="3390900"/>
          <p14:tracePt t="11337" x="5124450" y="3378200"/>
          <p14:tracePt t="11353" x="5099050" y="3352800"/>
          <p14:tracePt t="11370" x="5080000" y="3321050"/>
          <p14:tracePt t="11387" x="5073650" y="3276600"/>
          <p14:tracePt t="11403" x="5067300" y="3251200"/>
          <p14:tracePt t="11421" x="5054600" y="3206750"/>
          <p14:tracePt t="11437" x="5016500" y="3111500"/>
          <p14:tracePt t="11453" x="4978400" y="2997200"/>
          <p14:tracePt t="11470" x="4914900" y="2876550"/>
          <p14:tracePt t="11486" x="4864100" y="2787650"/>
          <p14:tracePt t="11503" x="4832350" y="2705100"/>
          <p14:tracePt t="11520" x="4800600" y="2628900"/>
          <p14:tracePt t="11536" x="4794250" y="2597150"/>
          <p14:tracePt t="11553" x="4794250" y="2501900"/>
          <p14:tracePt t="11570" x="4787900" y="2419350"/>
          <p14:tracePt t="11586" x="4768850" y="2330450"/>
          <p14:tracePt t="11603" x="4718050" y="2190750"/>
          <p14:tracePt t="11620" x="4679950" y="2127250"/>
          <p14:tracePt t="11637" x="4635500" y="2057400"/>
          <p14:tracePt t="11653" x="4616450" y="2012950"/>
          <p14:tracePt t="11670" x="4591050" y="1981200"/>
          <p14:tracePt t="11686" x="4559300" y="1955800"/>
          <p14:tracePt t="11703" x="4527550" y="1930400"/>
          <p14:tracePt t="11720" x="4495800" y="1905000"/>
          <p14:tracePt t="11736" x="4489450" y="1898650"/>
          <p14:tracePt t="11753" x="4457700" y="1860550"/>
          <p14:tracePt t="11770" x="4438650" y="1822450"/>
          <p14:tracePt t="11786" x="4400550" y="1790700"/>
          <p14:tracePt t="11803" x="4349750" y="1778000"/>
          <p14:tracePt t="11820" x="4305300" y="1765300"/>
          <p14:tracePt t="11836" x="4286250" y="1752600"/>
          <p14:tracePt t="11853" x="4267200" y="1752600"/>
          <p14:tracePt t="11870" x="4248150" y="1746250"/>
          <p14:tracePt t="11887" x="4229100" y="1739900"/>
          <p14:tracePt t="11938" x="4222750" y="1739900"/>
          <p14:tracePt t="11941" x="4222750" y="1733550"/>
          <p14:tracePt t="11953" x="4210050" y="1727200"/>
          <p14:tracePt t="11970" x="4191000" y="1727200"/>
          <p14:tracePt t="11986" x="4178300" y="1727200"/>
          <p14:tracePt t="12003" x="4165600" y="1727200"/>
          <p14:tracePt t="12020" x="4152900" y="1727200"/>
          <p14:tracePt t="12036" x="4133850" y="1727200"/>
          <p14:tracePt t="12053" x="4127500" y="1727200"/>
          <p14:tracePt t="12070" x="4108450" y="1727200"/>
          <p14:tracePt t="12087" x="4083050" y="1727200"/>
          <p14:tracePt t="12103" x="4057650" y="1727200"/>
          <p14:tracePt t="12120" x="4051300" y="1727200"/>
          <p14:tracePt t="12138" x="4044950" y="1727200"/>
          <p14:tracePt t="12154" x="4038600" y="1727200"/>
          <p14:tracePt t="12170" x="4019550" y="1733550"/>
          <p14:tracePt t="12186" x="3987800" y="1739900"/>
          <p14:tracePt t="12203" x="3968750" y="1739900"/>
          <p14:tracePt t="12220" x="3949700" y="1739900"/>
          <p14:tracePt t="12236" x="3943350" y="1739900"/>
          <p14:tracePt t="12253" x="3917950" y="1746250"/>
          <p14:tracePt t="12270" x="3905250" y="1746250"/>
          <p14:tracePt t="12286" x="3898900" y="1746250"/>
          <p14:tracePt t="12304" x="3898900" y="1752600"/>
          <p14:tracePt t="12320" x="3879850" y="1758950"/>
          <p14:tracePt t="12336" x="3867150" y="1758950"/>
          <p14:tracePt t="12353" x="3854450" y="1758950"/>
          <p14:tracePt t="12416" x="3848100" y="1758950"/>
          <p14:tracePt t="12488" x="3841750" y="1758950"/>
          <p14:tracePt t="12500" x="3835400" y="1758950"/>
          <p14:tracePt t="12503" x="3829050" y="1758950"/>
          <p14:tracePt t="12537" x="3822700" y="1758950"/>
          <p14:tracePt t="12614" x="3816350" y="1758950"/>
          <p14:tracePt t="12640" x="3810000" y="1758950"/>
          <p14:tracePt t="12646" x="3803650" y="1758950"/>
          <p14:tracePt t="12653" x="3797300" y="1758950"/>
          <p14:tracePt t="12670" x="3778250" y="1758950"/>
          <p14:tracePt t="12686" x="3752850" y="1758950"/>
          <p14:tracePt t="12703" x="3740150" y="1758950"/>
          <p14:tracePt t="12720" x="3727450" y="1758950"/>
          <p14:tracePt t="12894" x="3727450" y="1765300"/>
          <p14:tracePt t="12900" x="3727450" y="1771650"/>
          <p14:tracePt t="12920" x="3721100" y="1797050"/>
          <p14:tracePt t="12936" x="3721100" y="1822450"/>
          <p14:tracePt t="12953" x="3721100" y="1847850"/>
          <p14:tracePt t="12970" x="3721100" y="1873250"/>
          <p14:tracePt t="12986" x="3721100" y="1885950"/>
          <p14:tracePt t="13004" x="3721100" y="1911350"/>
          <p14:tracePt t="13020" x="3733800" y="1917700"/>
          <p14:tracePt t="13036" x="3740150" y="1930400"/>
          <p14:tracePt t="13053" x="3746500" y="1949450"/>
          <p14:tracePt t="13070" x="3746500" y="1968500"/>
          <p14:tracePt t="13086" x="3746500" y="1981200"/>
          <p14:tracePt t="13103" x="3752850" y="1981200"/>
          <p14:tracePt t="13120" x="3765550" y="1993900"/>
          <p14:tracePt t="13136" x="3771900" y="1993900"/>
          <p14:tracePt t="13153" x="3771900" y="2000250"/>
          <p14:tracePt t="13170" x="3784600" y="2006600"/>
          <p14:tracePt t="13186" x="3790950" y="2006600"/>
          <p14:tracePt t="13203" x="3797300" y="2012950"/>
          <p14:tracePt t="13223" x="3797300" y="2019300"/>
          <p14:tracePt t="13236" x="3810000" y="2019300"/>
          <p14:tracePt t="13253" x="3816350" y="2025650"/>
          <p14:tracePt t="13270" x="3829050" y="2025650"/>
          <p14:tracePt t="13286" x="3841750" y="2032000"/>
          <p14:tracePt t="13303" x="3854450" y="2032000"/>
          <p14:tracePt t="13320" x="3867150" y="2038350"/>
          <p14:tracePt t="13336" x="3873500" y="2038350"/>
          <p14:tracePt t="13353" x="3879850" y="2044700"/>
          <p14:tracePt t="13370" x="3892550" y="2044700"/>
          <p14:tracePt t="13386" x="3898900" y="2044700"/>
          <p14:tracePt t="13403" x="3905250" y="2051050"/>
          <p14:tracePt t="13420" x="3911600" y="2051050"/>
          <p14:tracePt t="13437" x="3917950" y="2051050"/>
          <p14:tracePt t="13453" x="3924300" y="2057400"/>
          <p14:tracePt t="13470" x="3930650" y="2057400"/>
          <p14:tracePt t="13486" x="3943350" y="2063750"/>
          <p14:tracePt t="13504" x="3949700" y="2070100"/>
          <p14:tracePt t="13520" x="3968750" y="2070100"/>
          <p14:tracePt t="13536" x="3975100" y="2070100"/>
          <p14:tracePt t="13553" x="3987800" y="2076450"/>
          <p14:tracePt t="13570" x="4000500" y="2076450"/>
          <p14:tracePt t="13594" x="4006850" y="2082800"/>
          <p14:tracePt t="13637" x="4013200" y="2082800"/>
          <p14:tracePt t="13659" x="4019550" y="2082800"/>
          <p14:tracePt t="13664" x="4025900" y="2082800"/>
          <p14:tracePt t="13674" x="4025900" y="2089150"/>
          <p14:tracePt t="13686" x="4032250" y="2089150"/>
          <p14:tracePt t="13703" x="4038600" y="2089150"/>
          <p14:tracePt t="13722" x="4044950" y="2089150"/>
          <p14:tracePt t="13736" x="4051300" y="2095500"/>
          <p14:tracePt t="13753" x="4057650" y="2095500"/>
          <p14:tracePt t="13770" x="4064000" y="2095500"/>
          <p14:tracePt t="13810" x="4070350" y="2095500"/>
          <p14:tracePt t="13814" x="4076700" y="2095500"/>
          <p14:tracePt t="13824" x="4083050" y="2095500"/>
          <p14:tracePt t="13836" x="4089400" y="2095500"/>
          <p14:tracePt t="13853" x="4102100" y="2095500"/>
          <p14:tracePt t="13870" x="4108450" y="2095500"/>
          <p14:tracePt t="13924" x="4114800" y="2095500"/>
          <p14:tracePt t="14021" x="4121150" y="2095500"/>
          <p14:tracePt t="14068" x="4127500" y="2095500"/>
          <p14:tracePt t="14074" x="4127500" y="2089150"/>
          <p14:tracePt t="14086" x="4133850" y="2089150"/>
          <p14:tracePt t="14102" x="4140200" y="2089150"/>
          <p14:tracePt t="14129" x="4140200" y="2082800"/>
          <p14:tracePt t="14136" x="4146550" y="2082800"/>
          <p14:tracePt t="14154" x="4152900" y="2082800"/>
          <p14:tracePt t="14170" x="4159250" y="2076450"/>
          <p14:tracePt t="14186" x="4165600" y="2076450"/>
          <p14:tracePt t="14203" x="4178300" y="2070100"/>
          <p14:tracePt t="14220" x="4184650" y="2063750"/>
          <p14:tracePt t="14237" x="4191000" y="2057400"/>
          <p14:tracePt t="14280" x="4197350" y="2057400"/>
          <p14:tracePt t="14306" x="4197350" y="2051050"/>
          <p14:tracePt t="14513" x="4203700" y="2051050"/>
          <p14:tracePt t="14580" x="4203700" y="2044700"/>
          <p14:tracePt t="14623" x="4210050" y="2044700"/>
          <p14:tracePt t="14635" x="4210050" y="2038350"/>
          <p14:tracePt t="14649" x="4216400" y="2038350"/>
          <p14:tracePt t="14659" x="4216400" y="2032000"/>
          <p14:tracePt t="14683" x="4222750" y="2032000"/>
          <p14:tracePt t="14686" x="4222750" y="2025650"/>
          <p14:tracePt t="14703" x="4229100" y="2025650"/>
          <p14:tracePt t="14719" x="4229100" y="2012950"/>
          <p14:tracePt t="14736" x="4235450" y="2012950"/>
          <p14:tracePt t="14763" x="4235450" y="2006600"/>
          <p14:tracePt t="14770" x="4241800" y="2006600"/>
          <p14:tracePt t="14787" x="4241800" y="2000250"/>
          <p14:tracePt t="14803" x="4248150" y="1993900"/>
          <p14:tracePt t="14819" x="4254500" y="1987550"/>
          <p14:tracePt t="14836" x="4260850" y="1981200"/>
          <p14:tracePt t="14853" x="4260850" y="1974850"/>
          <p14:tracePt t="14870" x="4267200" y="1962150"/>
          <p14:tracePt t="14886" x="4267200" y="1955800"/>
          <p14:tracePt t="14917" x="4267200" y="1949450"/>
          <p14:tracePt t="14928" x="4273550" y="1949450"/>
          <p14:tracePt t="14936" x="4273550" y="1943100"/>
          <p14:tracePt t="14953" x="4273550" y="1936750"/>
          <p14:tracePt t="14970" x="4279900" y="1930400"/>
          <p14:tracePt t="14987" x="4286250" y="1924050"/>
          <p14:tracePt t="15003" x="4286250" y="1917700"/>
          <p14:tracePt t="15020" x="4292600" y="1905000"/>
          <p14:tracePt t="15037" x="4292600" y="1898650"/>
          <p14:tracePt t="15053" x="4292600" y="1892300"/>
          <p14:tracePt t="15070" x="4298950" y="1885950"/>
          <p14:tracePt t="15086" x="4305300" y="1873250"/>
          <p14:tracePt t="15111" x="4311650" y="1873250"/>
          <p14:tracePt t="15120" x="4311650" y="1866900"/>
          <p14:tracePt t="15137" x="4318000" y="1860550"/>
          <p14:tracePt t="15153" x="4324350" y="1854200"/>
          <p14:tracePt t="15170" x="4330700" y="1841500"/>
          <p14:tracePt t="15186" x="4337050" y="1828800"/>
          <p14:tracePt t="15203" x="4337050" y="1809750"/>
          <p14:tracePt t="15220" x="4343400" y="1790700"/>
          <p14:tracePt t="15237" x="4343400" y="1778000"/>
          <p14:tracePt t="15281" x="4343400" y="1771650"/>
          <p14:tracePt t="15301" x="4343400" y="1765300"/>
          <p14:tracePt t="15409" x="4343400" y="1758950"/>
          <p14:tracePt t="15412" x="4337050" y="1758950"/>
          <p14:tracePt t="15437" x="4330700" y="1752600"/>
          <p14:tracePt t="15453" x="4318000" y="1752600"/>
          <p14:tracePt t="15470" x="4305300" y="1752600"/>
          <p14:tracePt t="15486" x="4292600" y="1746250"/>
          <p14:tracePt t="15503" x="4279900" y="1746250"/>
          <p14:tracePt t="15520" x="4273550" y="1746250"/>
          <p14:tracePt t="15603" x="4267200" y="1746250"/>
          <p14:tracePt t="15738" x="4260850" y="1746250"/>
          <p14:tracePt t="15751" x="4254500" y="1746250"/>
          <p14:tracePt t="15883" x="4248150" y="1739900"/>
          <p14:tracePt t="15892" x="4241800" y="1733550"/>
          <p14:tracePt t="15904" x="4229100" y="1720850"/>
          <p14:tracePt t="15920" x="4229100" y="17145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68F31-9EBA-D7A2-6989-57CBE4798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1E445-0E7E-347B-EAC4-2A3D7EFD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 numérica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CF63FE8-231C-A0C7-B9C9-EB0E11672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338" y="1785708"/>
            <a:ext cx="5725324" cy="328658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D3BF40-21EC-0D5F-2E51-7817D57B7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5"/>
    </mc:Choice>
    <mc:Fallback xmlns="">
      <p:transition spd="slow" advTm="13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451B2-7292-D3B8-3A64-65B698227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09EF6-BBBC-4B76-3D55-19E3A837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 numérica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CDE00C-4004-1279-D926-1ABCB8363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188" y="1690688"/>
            <a:ext cx="5725324" cy="18195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7CC20A-7259-0216-E3A9-4C861D24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188" y="3510217"/>
            <a:ext cx="5715798" cy="235300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17E3882-EF70-DE82-C752-D0E7AE1DD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4"/>
    </mc:Choice>
    <mc:Fallback xmlns="">
      <p:transition spd="slow" advTm="1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261A0-E2A3-9036-7219-6845DC9BE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2EAA1-451B-F9C4-3EC1-CEB149DA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 numérica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F9542D-CA47-8738-67C6-B2F1DD518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101" y="1690688"/>
            <a:ext cx="5715798" cy="44487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D74794-1D4F-4EEE-11AE-D548C8461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0"/>
    </mc:Choice>
    <mc:Fallback xmlns="">
      <p:transition spd="slow" advTm="7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44C33-B70D-B106-6B34-4E5AC0FF0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>
            <a:extLst>
              <a:ext uri="{FF2B5EF4-FFF2-40B4-BE49-F238E27FC236}">
                <a16:creationId xmlns:a16="http://schemas.microsoft.com/office/drawing/2014/main" id="{61262E4B-6D4D-45CC-0754-FD14630C6A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11"/>
          <a:stretch/>
        </p:blipFill>
        <p:spPr bwMode="auto">
          <a:xfrm>
            <a:off x="1515166" y="552666"/>
            <a:ext cx="9575200" cy="323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69F3F8-F7D8-D0FA-56B4-74315463A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-320675"/>
            <a:ext cx="10515600" cy="1325563"/>
          </a:xfrm>
        </p:spPr>
        <p:txBody>
          <a:bodyPr/>
          <a:lstStyle/>
          <a:p>
            <a:r>
              <a:rPr lang="es-CL" dirty="0"/>
              <a:t>Frenado Intenso final y liberado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5FD248-81BC-4438-BAAD-8ABBE805A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1B700225-2AC8-3E05-DA2F-27A81C1AF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3" b="24571"/>
          <a:stretch/>
        </p:blipFill>
        <p:spPr bwMode="auto">
          <a:xfrm>
            <a:off x="1515166" y="3429000"/>
            <a:ext cx="9575200" cy="337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"/>
    </mc:Choice>
    <mc:Fallback xmlns="">
      <p:transition spd="slow" advTm="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1D856-2CF2-331F-F5EB-94BA377F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FF542-3E46-7290-CBD1-589E39C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Simulación Frenado Intenso final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D7982F-ABB2-93C6-12EB-CCB97DBAD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4" b="25000"/>
          <a:stretch/>
        </p:blipFill>
        <p:spPr>
          <a:xfrm>
            <a:off x="381762" y="1763486"/>
            <a:ext cx="11146014" cy="379276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0BE2099-B3AB-8721-E5F0-E179C40E7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"/>
    </mc:Choice>
    <mc:Fallback xmlns="">
      <p:transition spd="slow" advTm="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21411-B0DD-0206-D0A5-B9E4D591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B730860-9D7C-0807-6FF9-14A33FC2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29"/>
          <a:stretch/>
        </p:blipFill>
        <p:spPr>
          <a:xfrm>
            <a:off x="558761" y="1741265"/>
            <a:ext cx="11074478" cy="379276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D1FE68-715A-2136-6454-62CD70A8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Simulación Frenado Intermitente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4D107F-0976-804C-418D-638D8E48A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2"/>
    </mc:Choice>
    <mc:Fallback xmlns="">
      <p:transition spd="slow" advTm="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73" x="4222750" y="1714500"/>
          <p14:tracePt t="5577" x="4216400" y="1714500"/>
          <p14:tracePt t="5587" x="4216400" y="1708150"/>
          <p14:tracePt t="5617" x="4210050" y="1708150"/>
          <p14:tracePt t="5620" x="4203700" y="1708150"/>
          <p14:tracePt t="5637" x="4152900" y="1689100"/>
          <p14:tracePt t="5653" x="3924300" y="1606550"/>
          <p14:tracePt t="5670" x="3441700" y="1371600"/>
          <p14:tracePt t="5687" x="3092450" y="1181100"/>
          <p14:tracePt t="5704" x="2781300" y="1035050"/>
          <p14:tracePt t="5721" x="2184400" y="704850"/>
          <p14:tracePt t="5737" x="984250" y="12700"/>
          <p14:tracePt t="5753" x="0" y="0"/>
          <p14:tracePt t="5867" x="6350" y="0"/>
          <p14:tracePt t="5871" x="12700" y="0"/>
          <p14:tracePt t="5872" x="19050" y="0"/>
          <p14:tracePt t="5903" x="171450" y="0"/>
          <p14:tracePt t="5920" x="196850" y="0"/>
          <p14:tracePt t="6003" x="190500" y="0"/>
          <p14:tracePt t="6008" x="177800" y="0"/>
          <p14:tracePt t="6009" x="171450" y="0"/>
          <p14:tracePt t="6020" x="95250" y="0"/>
          <p14:tracePt t="6037" x="0" y="0"/>
          <p14:tracePt t="6123" x="6350" y="0"/>
          <p14:tracePt t="6126" x="12700" y="0"/>
          <p14:tracePt t="6137" x="19050" y="0"/>
          <p14:tracePt t="6175" x="25400" y="0"/>
          <p14:tracePt t="6221" x="19050" y="0"/>
          <p14:tracePt t="6225" x="12700" y="0"/>
          <p14:tracePt t="6226" x="6350" y="0"/>
          <p14:tracePt t="6237" x="0" y="0"/>
          <p14:tracePt t="6611" x="0" y="6350"/>
          <p14:tracePt t="6615" x="0" y="12700"/>
          <p14:tracePt t="6727" x="12171363" y="233363"/>
          <p14:tracePt t="6731" x="12157075" y="233363"/>
          <p14:tracePt t="6737" x="12130088" y="233363"/>
          <p14:tracePt t="6737" x="12109450" y="233363"/>
          <p14:tracePt t="6753" x="11877675" y="233363"/>
          <p14:tracePt t="6770" x="11417300" y="233363"/>
          <p14:tracePt t="6771" x="11322050" y="219075"/>
          <p14:tracePt t="6772" x="11253788" y="219075"/>
          <p14:tracePt t="6787" x="10404475" y="157163"/>
          <p14:tracePt t="6804" x="9013825" y="55563"/>
          <p14:tracePt t="6804" x="8759825" y="349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E067D-A3CC-2E22-7FC1-81E2DA143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67A91FF-C3D5-2D1C-5A72-F9D9738AC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30" y="1884398"/>
            <a:ext cx="6320994" cy="366731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106EAC-4FD5-B47F-C0CF-E9EB39F1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Mecánico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F55993-DE09-9F64-5D05-FE105B6FE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66"/>
    </mc:Choice>
    <mc:Fallback xmlns="">
      <p:transition spd="slow" advTm="27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8" x="8413750" y="4089400"/>
          <p14:tracePt t="670" x="8413750" y="4083050"/>
          <p14:tracePt t="680" x="8375650" y="4051300"/>
          <p14:tracePt t="696" x="8274050" y="3962400"/>
          <p14:tracePt t="715" x="8128000" y="3822700"/>
          <p14:tracePt t="729" x="7981950" y="3683000"/>
          <p14:tracePt t="746" x="7854950" y="3543300"/>
          <p14:tracePt t="763" x="7747000" y="3409950"/>
          <p14:tracePt t="779" x="7670800" y="3295650"/>
          <p14:tracePt t="796" x="7620000" y="3219450"/>
          <p14:tracePt t="813" x="7543800" y="3098800"/>
          <p14:tracePt t="829" x="7486650" y="3009900"/>
          <p14:tracePt t="846" x="7429500" y="2927350"/>
          <p14:tracePt t="863" x="7385050" y="2870200"/>
          <p14:tracePt t="879" x="7321550" y="2813050"/>
          <p14:tracePt t="897" x="7245350" y="2749550"/>
          <p14:tracePt t="913" x="7175500" y="2686050"/>
          <p14:tracePt t="930" x="7105650" y="2616200"/>
          <p14:tracePt t="948" x="7035800" y="2540000"/>
          <p14:tracePt t="963" x="6972300" y="2482850"/>
          <p14:tracePt t="979" x="6889750" y="2419350"/>
          <p14:tracePt t="996" x="6800850" y="2362200"/>
          <p14:tracePt t="1012" x="6731000" y="2317750"/>
          <p14:tracePt t="1029" x="6705600" y="2292350"/>
          <p14:tracePt t="1046" x="6692900" y="2286000"/>
          <p14:tracePt t="1063" x="6686550" y="2279650"/>
          <p14:tracePt t="1080" x="6661150" y="2266950"/>
          <p14:tracePt t="1096" x="6616700" y="2260600"/>
          <p14:tracePt t="1113" x="6578600" y="2247900"/>
          <p14:tracePt t="1129" x="6546850" y="2228850"/>
          <p14:tracePt t="1147" x="6508750" y="2203450"/>
          <p14:tracePt t="1163" x="6457950" y="2184400"/>
          <p14:tracePt t="1179" x="6381750" y="2159000"/>
          <p14:tracePt t="1197" x="6311900" y="2139950"/>
          <p14:tracePt t="1213" x="6267450" y="2127250"/>
          <p14:tracePt t="1230" x="6235700" y="2114550"/>
          <p14:tracePt t="1247" x="6210300" y="2108200"/>
          <p14:tracePt t="1263" x="6178550" y="2101850"/>
          <p14:tracePt t="1280" x="6153150" y="2089150"/>
          <p14:tracePt t="1296" x="6134100" y="2089150"/>
          <p14:tracePt t="1313" x="6108700" y="2082800"/>
          <p14:tracePt t="1329" x="6089650" y="2063750"/>
          <p14:tracePt t="1347" x="6057900" y="2051050"/>
          <p14:tracePt t="1363" x="6032500" y="2032000"/>
          <p14:tracePt t="1379" x="6000750" y="2012950"/>
          <p14:tracePt t="1396" x="5975350" y="1987550"/>
          <p14:tracePt t="1413" x="5956300" y="1981200"/>
          <p14:tracePt t="1429" x="5924550" y="1962150"/>
          <p14:tracePt t="1446" x="5892800" y="1943100"/>
          <p14:tracePt t="1463" x="5861050" y="1936750"/>
          <p14:tracePt t="1480" x="5842000" y="1924050"/>
          <p14:tracePt t="1496" x="5835650" y="1924050"/>
          <p14:tracePt t="1513" x="5829300" y="1924050"/>
          <p14:tracePt t="1530" x="5822950" y="1924050"/>
          <p14:tracePt t="1546" x="5810250" y="1924050"/>
          <p14:tracePt t="1563" x="5791200" y="1917700"/>
          <p14:tracePt t="1579" x="5759450" y="1917700"/>
          <p14:tracePt t="1597" x="5740400" y="1917700"/>
          <p14:tracePt t="1613" x="5727700" y="1917700"/>
          <p14:tracePt t="1630" x="5702300" y="1917700"/>
          <p14:tracePt t="1646" x="5657850" y="1917700"/>
          <p14:tracePt t="1663" x="5619750" y="1917700"/>
          <p14:tracePt t="1680" x="5594350" y="1924050"/>
          <p14:tracePt t="1696" x="5568950" y="1924050"/>
          <p14:tracePt t="1713" x="5556250" y="1924050"/>
          <p14:tracePt t="1731" x="5549900" y="1924050"/>
          <p14:tracePt t="1753" x="5549900" y="1930400"/>
          <p14:tracePt t="1763" x="5537200" y="1930400"/>
          <p14:tracePt t="1780" x="5499100" y="1936750"/>
          <p14:tracePt t="1797" x="5461000" y="1943100"/>
          <p14:tracePt t="1813" x="5429250" y="1949450"/>
          <p14:tracePt t="1829" x="5403850" y="1955800"/>
          <p14:tracePt t="1847" x="5391150" y="1962150"/>
          <p14:tracePt t="1863" x="5372100" y="1968500"/>
          <p14:tracePt t="1880" x="5359400" y="1974850"/>
          <p14:tracePt t="1896" x="5340350" y="1981200"/>
          <p14:tracePt t="1913" x="5314950" y="1993900"/>
          <p14:tracePt t="1930" x="5295900" y="2006600"/>
          <p14:tracePt t="1947" x="5276850" y="2012950"/>
          <p14:tracePt t="1963" x="5264150" y="2019300"/>
          <p14:tracePt t="1980" x="5251450" y="2025650"/>
          <p14:tracePt t="1997" x="5232400" y="2038350"/>
          <p14:tracePt t="2014" x="5213350" y="2051050"/>
          <p14:tracePt t="2030" x="5187950" y="2063750"/>
          <p14:tracePt t="2046" x="5162550" y="2076450"/>
          <p14:tracePt t="2063" x="5143500" y="2089150"/>
          <p14:tracePt t="2080" x="5130800" y="2095500"/>
          <p14:tracePt t="2096" x="5130800" y="2101850"/>
          <p14:tracePt t="2113" x="5118100" y="2101850"/>
          <p14:tracePt t="2130" x="5111750" y="2114550"/>
          <p14:tracePt t="2147" x="5092700" y="2120900"/>
          <p14:tracePt t="2163" x="5080000" y="2133600"/>
          <p14:tracePt t="2180" x="5060950" y="2146300"/>
          <p14:tracePt t="2197" x="5048250" y="2152650"/>
          <p14:tracePt t="2213" x="5035550" y="2159000"/>
          <p14:tracePt t="2230" x="5029200" y="2171700"/>
          <p14:tracePt t="2246" x="5022850" y="2171700"/>
          <p14:tracePt t="2263" x="5022850" y="2178050"/>
          <p14:tracePt t="2280" x="5010150" y="2184400"/>
          <p14:tracePt t="2297" x="5003800" y="2197100"/>
          <p14:tracePt t="2313" x="4984750" y="2216150"/>
          <p14:tracePt t="2330" x="4972050" y="2228850"/>
          <p14:tracePt t="2346" x="4953000" y="2254250"/>
          <p14:tracePt t="2363" x="4940300" y="2273300"/>
          <p14:tracePt t="2379" x="4921250" y="2292350"/>
          <p14:tracePt t="2397" x="4895850" y="2324100"/>
          <p14:tracePt t="2413" x="4876800" y="2343150"/>
          <p14:tracePt t="2430" x="4851400" y="2368550"/>
          <p14:tracePt t="2446" x="4838700" y="2387600"/>
          <p14:tracePt t="2463" x="4832350" y="2393950"/>
          <p14:tracePt t="2480" x="4832350" y="2400300"/>
          <p14:tracePt t="2555" x="4826000" y="2406650"/>
          <p14:tracePt t="2564" x="4826000" y="2413000"/>
          <p14:tracePt t="2571" x="4819650" y="2419350"/>
          <p14:tracePt t="2580" x="4819650" y="2425700"/>
          <p14:tracePt t="2596" x="4806950" y="2438400"/>
          <p14:tracePt t="2613" x="4800600" y="2463800"/>
          <p14:tracePt t="2630" x="4794250" y="2482850"/>
          <p14:tracePt t="2646" x="4781550" y="2495550"/>
          <p14:tracePt t="2663" x="4775200" y="2514600"/>
          <p14:tracePt t="2680" x="4768850" y="2533650"/>
          <p14:tracePt t="2696" x="4756150" y="2559050"/>
          <p14:tracePt t="2713" x="4749800" y="2578100"/>
          <p14:tracePt t="2730" x="4743450" y="2609850"/>
          <p14:tracePt t="2747" x="4737100" y="2635250"/>
          <p14:tracePt t="2763" x="4730750" y="2647950"/>
          <p14:tracePt t="2780" x="4724400" y="2667000"/>
          <p14:tracePt t="2796" x="4718050" y="2686050"/>
          <p14:tracePt t="2813" x="4718050" y="2705100"/>
          <p14:tracePt t="2829" x="4711700" y="2724150"/>
          <p14:tracePt t="2846" x="4711700" y="2762250"/>
          <p14:tracePt t="2863" x="4711700" y="2806700"/>
          <p14:tracePt t="2879" x="4718050" y="2857500"/>
          <p14:tracePt t="2897" x="4730750" y="2901950"/>
          <p14:tracePt t="2913" x="4730750" y="2914650"/>
          <p14:tracePt t="2930" x="4730750" y="2921000"/>
          <p14:tracePt t="2946" x="4730750" y="2933700"/>
          <p14:tracePt t="2963" x="4730750" y="2946400"/>
          <p14:tracePt t="2980" x="4730750" y="2959100"/>
          <p14:tracePt t="2996" x="4730750" y="2978150"/>
          <p14:tracePt t="3013" x="4730750" y="2997200"/>
          <p14:tracePt t="3029" x="4737100" y="3009900"/>
          <p14:tracePt t="3046" x="4737100" y="3048000"/>
          <p14:tracePt t="3063" x="4737100" y="3086100"/>
          <p14:tracePt t="3080" x="4737100" y="3136900"/>
          <p14:tracePt t="3097" x="4743450" y="3200400"/>
          <p14:tracePt t="3113" x="4749800" y="3263900"/>
          <p14:tracePt t="3130" x="4762500" y="3371850"/>
          <p14:tracePt t="3147" x="4775200" y="3479800"/>
          <p14:tracePt t="3163" x="4794250" y="3575050"/>
          <p14:tracePt t="3180" x="4819650" y="3651250"/>
          <p14:tracePt t="3196" x="4845050" y="3708400"/>
          <p14:tracePt t="3213" x="4870450" y="3746500"/>
          <p14:tracePt t="3230" x="4908550" y="3784600"/>
          <p14:tracePt t="3246" x="4933950" y="3810000"/>
          <p14:tracePt t="3263" x="4953000" y="3829050"/>
          <p14:tracePt t="3279" x="4984750" y="3854450"/>
          <p14:tracePt t="3296" x="5010150" y="3879850"/>
          <p14:tracePt t="3315" x="5029200" y="3898900"/>
          <p14:tracePt t="3329" x="5048250" y="3917950"/>
          <p14:tracePt t="3346" x="5067300" y="3937000"/>
          <p14:tracePt t="3363" x="5086350" y="3956050"/>
          <p14:tracePt t="3380" x="5099050" y="3968750"/>
          <p14:tracePt t="3397" x="5118100" y="3987800"/>
          <p14:tracePt t="3413" x="5124450" y="3994150"/>
          <p14:tracePt t="3430" x="5137150" y="4000500"/>
          <p14:tracePt t="3447" x="5149850" y="4006850"/>
          <p14:tracePt t="3463" x="5162550" y="4013200"/>
          <p14:tracePt t="3480" x="5175250" y="4013200"/>
          <p14:tracePt t="3496" x="5200650" y="4013200"/>
          <p14:tracePt t="3513" x="5232400" y="4019550"/>
          <p14:tracePt t="3529" x="5276850" y="4019550"/>
          <p14:tracePt t="3547" x="5321300" y="4025900"/>
          <p14:tracePt t="3563" x="5359400" y="4038600"/>
          <p14:tracePt t="3579" x="5397500" y="4057650"/>
          <p14:tracePt t="3597" x="5435600" y="4070350"/>
          <p14:tracePt t="3613" x="5441950" y="4083050"/>
          <p14:tracePt t="3630" x="5461000" y="4083050"/>
          <p14:tracePt t="3647" x="5473700" y="4089400"/>
          <p14:tracePt t="3663" x="5486400" y="4089400"/>
          <p14:tracePt t="3680" x="5492750" y="4089400"/>
          <p14:tracePt t="3707" x="5499100" y="4089400"/>
          <p14:tracePt t="3727" x="5505450" y="4089400"/>
          <p14:tracePt t="3751" x="5511800" y="4089400"/>
          <p14:tracePt t="3769" x="5518150" y="4089400"/>
          <p14:tracePt t="3855" x="5524500" y="4089400"/>
          <p14:tracePt t="3862" x="5530850" y="4089400"/>
          <p14:tracePt t="3897" x="5549900" y="4089400"/>
          <p14:tracePt t="3913" x="5556250" y="4089400"/>
          <p14:tracePt t="3931" x="5562600" y="4089400"/>
          <p14:tracePt t="4087" x="5568950" y="4089400"/>
          <p14:tracePt t="4099" x="5568950" y="4083050"/>
          <p14:tracePt t="4105" x="5575300" y="4083050"/>
          <p14:tracePt t="4115" x="5575300" y="4076700"/>
          <p14:tracePt t="4130" x="5581650" y="4076700"/>
          <p14:tracePt t="4299" x="5581650" y="4083050"/>
          <p14:tracePt t="4927" x="5581650" y="4089400"/>
          <p14:tracePt t="4935" x="5581650" y="4095750"/>
          <p14:tracePt t="4947" x="5581650" y="4102100"/>
          <p14:tracePt t="4963" x="5581650" y="4108450"/>
          <p14:tracePt t="5067" x="5581650" y="4114800"/>
          <p14:tracePt t="5073" x="5581650" y="4121150"/>
          <p14:tracePt t="5079" x="5581650" y="4127500"/>
          <p14:tracePt t="5096" x="5594350" y="4146550"/>
          <p14:tracePt t="5113" x="5607050" y="4165600"/>
          <p14:tracePt t="5130" x="5619750" y="4184650"/>
          <p14:tracePt t="5146" x="5626100" y="4191000"/>
          <p14:tracePt t="5163" x="5632450" y="4191000"/>
          <p14:tracePt t="5180" x="5645150" y="4203700"/>
          <p14:tracePt t="5197" x="5657850" y="4216400"/>
          <p14:tracePt t="5213" x="5670550" y="4222750"/>
          <p14:tracePt t="5230" x="5676900" y="4222750"/>
          <p14:tracePt t="5246" x="5683250" y="4229100"/>
          <p14:tracePt t="5263" x="5689600" y="4235450"/>
          <p14:tracePt t="5280" x="5702300" y="4241800"/>
          <p14:tracePt t="5296" x="5715000" y="4248150"/>
          <p14:tracePt t="5313" x="5727700" y="4254500"/>
          <p14:tracePt t="5330" x="5746750" y="4260850"/>
          <p14:tracePt t="5346" x="5797550" y="4260850"/>
          <p14:tracePt t="5364" x="5861050" y="4267200"/>
          <p14:tracePt t="5379" x="5924550" y="4267200"/>
          <p14:tracePt t="5397" x="6007100" y="4267200"/>
          <p14:tracePt t="5413" x="6064250" y="4267200"/>
          <p14:tracePt t="5429" x="6102350" y="4260850"/>
          <p14:tracePt t="5447" x="6127750" y="4248150"/>
          <p14:tracePt t="5463" x="6146800" y="4235450"/>
          <p14:tracePt t="5480" x="6191250" y="4210050"/>
          <p14:tracePt t="5496" x="6229350" y="4191000"/>
          <p14:tracePt t="5513" x="6292850" y="4152900"/>
          <p14:tracePt t="5529" x="6362700" y="4083050"/>
          <p14:tracePt t="5547" x="6426200" y="4006850"/>
          <p14:tracePt t="5563" x="6457950" y="3949700"/>
          <p14:tracePt t="5580" x="6496050" y="3892550"/>
          <p14:tracePt t="5597" x="6534150" y="3803650"/>
          <p14:tracePt t="5613" x="6565900" y="3695700"/>
          <p14:tracePt t="5630" x="6610350" y="3594100"/>
          <p14:tracePt t="5646" x="6648450" y="3517900"/>
          <p14:tracePt t="5663" x="6680200" y="3454400"/>
          <p14:tracePt t="5680" x="6692900" y="3365500"/>
          <p14:tracePt t="5697" x="6699250" y="3270250"/>
          <p14:tracePt t="5713" x="6699250" y="3175000"/>
          <p14:tracePt t="5730" x="6699250" y="3041650"/>
          <p14:tracePt t="5746" x="6692900" y="2901950"/>
          <p14:tracePt t="5763" x="6673850" y="2813050"/>
          <p14:tracePt t="5780" x="6667500" y="2743200"/>
          <p14:tracePt t="5797" x="6648450" y="2692400"/>
          <p14:tracePt t="5813" x="6623050" y="2654300"/>
          <p14:tracePt t="5830" x="6591300" y="2609850"/>
          <p14:tracePt t="5847" x="6565900" y="2584450"/>
          <p14:tracePt t="5863" x="6553200" y="2565400"/>
          <p14:tracePt t="5880" x="6540500" y="2552700"/>
          <p14:tracePt t="5897" x="6534150" y="2546350"/>
          <p14:tracePt t="6051" x="6527800" y="2540000"/>
          <p14:tracePt t="6053" x="6527800" y="2533650"/>
          <p14:tracePt t="6080" x="6477000" y="2482850"/>
          <p14:tracePt t="6096" x="6445250" y="2463800"/>
          <p14:tracePt t="6113" x="6413500" y="2432050"/>
          <p14:tracePt t="6130" x="6375400" y="2387600"/>
          <p14:tracePt t="6146" x="6343650" y="2349500"/>
          <p14:tracePt t="6163" x="6324600" y="2324100"/>
          <p14:tracePt t="6180" x="6305550" y="2311400"/>
          <p14:tracePt t="6197" x="6280150" y="2292350"/>
          <p14:tracePt t="6213" x="6267450" y="2286000"/>
          <p14:tracePt t="6230" x="6242050" y="2266950"/>
          <p14:tracePt t="6247" x="6229350" y="2260600"/>
          <p14:tracePt t="6263" x="6216650" y="2247900"/>
          <p14:tracePt t="6280" x="6178550" y="2228850"/>
          <p14:tracePt t="6297" x="6108700" y="2197100"/>
          <p14:tracePt t="6313" x="6045200" y="2159000"/>
          <p14:tracePt t="6330" x="5988050" y="2127250"/>
          <p14:tracePt t="6350" x="5911850" y="2082800"/>
          <p14:tracePt t="6363" x="5854700" y="2063750"/>
          <p14:tracePt t="6380" x="5778500" y="2038350"/>
          <p14:tracePt t="6397" x="5740400" y="2025650"/>
          <p14:tracePt t="6413" x="5727700" y="2025650"/>
          <p14:tracePt t="6445" x="5727700" y="2019300"/>
          <p14:tracePt t="6451" x="5727700" y="2012950"/>
          <p14:tracePt t="6452" x="5734050" y="2012950"/>
          <p14:tracePt t="6463" x="5740400" y="2006600"/>
          <p14:tracePt t="6480" x="5772150" y="1962150"/>
          <p14:tracePt t="7107" x="5753100" y="1962150"/>
          <p14:tracePt t="7110" x="5708650" y="1962150"/>
          <p14:tracePt t="7114" x="5702300" y="1962150"/>
          <p14:tracePt t="7130" x="5702300" y="1968500"/>
          <p14:tracePt t="7146" x="5695950" y="1974850"/>
          <p14:tracePt t="7206" x="5695950" y="1981200"/>
          <p14:tracePt t="7292" x="5695950" y="1987550"/>
          <p14:tracePt t="7545" x="5695950" y="1993900"/>
          <p14:tracePt t="8672" x="5695950" y="1987550"/>
          <p14:tracePt t="8676" x="5695950" y="1981200"/>
          <p14:tracePt t="8681" x="5695950" y="1974850"/>
          <p14:tracePt t="8696" x="5695950" y="1955800"/>
          <p14:tracePt t="8713" x="5695950" y="1930400"/>
          <p14:tracePt t="8730" x="5689600" y="1905000"/>
          <p14:tracePt t="8747" x="5683250" y="1885950"/>
          <p14:tracePt t="8763" x="5676900" y="1860550"/>
          <p14:tracePt t="8780" x="5670550" y="1841500"/>
          <p14:tracePt t="8797" x="5664200" y="1828800"/>
          <p14:tracePt t="8813" x="5657850" y="1816100"/>
          <p14:tracePt t="8830" x="5645150" y="1797050"/>
          <p14:tracePt t="8847" x="5638800" y="1784350"/>
          <p14:tracePt t="8863" x="5619750" y="1765300"/>
          <p14:tracePt t="8880" x="5594350" y="1746250"/>
          <p14:tracePt t="8896" x="5588000" y="1739900"/>
          <p14:tracePt t="8936" x="5581650" y="1739900"/>
          <p14:tracePt t="8939" x="5581650" y="1733550"/>
          <p14:tracePt t="8947" x="5562600" y="1733550"/>
          <p14:tracePt t="8963" x="5511800" y="1733550"/>
          <p14:tracePt t="8980" x="5448300" y="1733550"/>
          <p14:tracePt t="8996" x="5397500" y="1733550"/>
          <p14:tracePt t="9013" x="5378450" y="1733550"/>
          <p14:tracePt t="9030" x="5372100" y="1733550"/>
          <p14:tracePt t="9046" x="5365750" y="1733550"/>
          <p14:tracePt t="9064" x="5346700" y="1733550"/>
          <p14:tracePt t="9080" x="5308600" y="1752600"/>
          <p14:tracePt t="9096" x="5264150" y="1771650"/>
          <p14:tracePt t="9114" x="5207000" y="1790700"/>
          <p14:tracePt t="9130" x="5194300" y="1790700"/>
          <p14:tracePt t="9146" x="5187950" y="1790700"/>
          <p14:tracePt t="9788" x="5187950" y="1797050"/>
          <p14:tracePt t="9794" x="5181600" y="1803400"/>
          <p14:tracePt t="9813" x="5162550" y="1816100"/>
          <p14:tracePt t="9830" x="5143500" y="1828800"/>
          <p14:tracePt t="9847" x="5130800" y="1841500"/>
          <p14:tracePt t="9863" x="5111750" y="1847850"/>
          <p14:tracePt t="9880" x="5086350" y="1860550"/>
          <p14:tracePt t="9897" x="5073650" y="1866900"/>
          <p14:tracePt t="9913" x="5060950" y="1873250"/>
          <p14:tracePt t="9930" x="5054600" y="1879600"/>
          <p14:tracePt t="9947" x="5041900" y="1885950"/>
          <p14:tracePt t="9963" x="5035550" y="1892300"/>
          <p14:tracePt t="9980" x="5029200" y="1892300"/>
          <p14:tracePt t="9997" x="5016500" y="1898650"/>
          <p14:tracePt t="10013" x="5003800" y="1905000"/>
          <p14:tracePt t="10030" x="4991100" y="1911350"/>
          <p14:tracePt t="10046" x="4978400" y="1924050"/>
          <p14:tracePt t="10063" x="4965700" y="1930400"/>
          <p14:tracePt t="10080" x="4946650" y="1936750"/>
          <p14:tracePt t="10096" x="4933950" y="1949450"/>
          <p14:tracePt t="10113" x="4927600" y="1955800"/>
          <p14:tracePt t="10130" x="4914900" y="1962150"/>
          <p14:tracePt t="10147" x="4902200" y="1974850"/>
          <p14:tracePt t="10163" x="4876800" y="1987550"/>
          <p14:tracePt t="10180" x="4851400" y="2006600"/>
          <p14:tracePt t="10196" x="4832350" y="2012950"/>
          <p14:tracePt t="10213" x="4819650" y="2032000"/>
          <p14:tracePt t="10230" x="4787900" y="2057400"/>
          <p14:tracePt t="10247" x="4756150" y="2095500"/>
          <p14:tracePt t="10263" x="4711700" y="2133600"/>
          <p14:tracePt t="10280" x="4679950" y="2171700"/>
          <p14:tracePt t="10296" x="4616450" y="2235200"/>
          <p14:tracePt t="10313" x="4559300" y="2298700"/>
          <p14:tracePt t="10330" x="4533900" y="2336800"/>
          <p14:tracePt t="10346" x="4508500" y="2387600"/>
          <p14:tracePt t="10363" x="4476750" y="2444750"/>
          <p14:tracePt t="10380" x="4457700" y="2514600"/>
          <p14:tracePt t="10396" x="4425950" y="2641600"/>
          <p14:tracePt t="10413" x="4413250" y="2743200"/>
          <p14:tracePt t="10430" x="4400550" y="2806700"/>
          <p14:tracePt t="10446" x="4387850" y="2908300"/>
          <p14:tracePt t="10464" x="4387850" y="2990850"/>
          <p14:tracePt t="10480" x="4387850" y="3041650"/>
          <p14:tracePt t="10497" x="4394200" y="3124200"/>
          <p14:tracePt t="10513" x="4413250" y="3175000"/>
          <p14:tracePt t="10530" x="4438650" y="3238500"/>
          <p14:tracePt t="10546" x="4489450" y="3295650"/>
          <p14:tracePt t="10564" x="4533900" y="3352800"/>
          <p14:tracePt t="10580" x="4572000" y="3403600"/>
          <p14:tracePt t="10596" x="4616450" y="3454400"/>
          <p14:tracePt t="10613" x="4654550" y="3511550"/>
          <p14:tracePt t="10630" x="4679950" y="3562350"/>
          <p14:tracePt t="10646" x="4730750" y="3625850"/>
          <p14:tracePt t="10663" x="4768850" y="3670300"/>
          <p14:tracePt t="10680" x="4781550" y="3695700"/>
          <p14:tracePt t="10696" x="4806950" y="3733800"/>
          <p14:tracePt t="10714" x="4851400" y="3790950"/>
          <p14:tracePt t="10730" x="4921250" y="3854450"/>
          <p14:tracePt t="10746" x="5003800" y="3911600"/>
          <p14:tracePt t="10764" x="5099050" y="3962400"/>
          <p14:tracePt t="10780" x="5168900" y="4006850"/>
          <p14:tracePt t="10797" x="5232400" y="4038600"/>
          <p14:tracePt t="10813" x="5289550" y="4064000"/>
          <p14:tracePt t="10830" x="5353050" y="4083050"/>
          <p14:tracePt t="10846" x="5448300" y="4108450"/>
          <p14:tracePt t="10863" x="5562600" y="4121150"/>
          <p14:tracePt t="10880" x="5645150" y="4140200"/>
          <p14:tracePt t="10896" x="5734050" y="4152900"/>
          <p14:tracePt t="10913" x="5791200" y="4159250"/>
          <p14:tracePt t="10930" x="5816600" y="4159250"/>
          <p14:tracePt t="10947" x="5848350" y="4165600"/>
          <p14:tracePt t="10964" x="5873750" y="4165600"/>
          <p14:tracePt t="10980" x="5918200" y="4165600"/>
          <p14:tracePt t="10996" x="5949950" y="4165600"/>
          <p14:tracePt t="11013" x="5988050" y="4165600"/>
          <p14:tracePt t="11030" x="6019800" y="4165600"/>
          <p14:tracePt t="11047" x="6057900" y="4165600"/>
          <p14:tracePt t="11063" x="6096000" y="4165600"/>
          <p14:tracePt t="11080" x="6108700" y="4159250"/>
          <p14:tracePt t="11097" x="6121400" y="4159250"/>
          <p14:tracePt t="11113" x="6134100" y="4152900"/>
          <p14:tracePt t="11130" x="6146800" y="4146550"/>
          <p14:tracePt t="11147" x="6159500" y="4146550"/>
          <p14:tracePt t="11163" x="6191250" y="4140200"/>
          <p14:tracePt t="11180" x="6235700" y="4133850"/>
          <p14:tracePt t="11197" x="6273800" y="4121150"/>
          <p14:tracePt t="11214" x="6305550" y="4114800"/>
          <p14:tracePt t="11230" x="6324600" y="4108450"/>
          <p14:tracePt t="11247" x="6337300" y="4108450"/>
          <p14:tracePt t="11264" x="6350000" y="4095750"/>
          <p14:tracePt t="11280" x="6356350" y="4095750"/>
          <p14:tracePt t="11297" x="6369050" y="4089400"/>
          <p14:tracePt t="11313" x="6381750" y="4083050"/>
          <p14:tracePt t="11330" x="6394450" y="4083050"/>
          <p14:tracePt t="12494" x="6400800" y="4083050"/>
          <p14:tracePt t="12498" x="6400800" y="4089400"/>
          <p14:tracePt t="12514" x="6400800" y="4095750"/>
          <p14:tracePt t="12529" x="6400800" y="4102100"/>
          <p14:tracePt t="12547" x="6400800" y="4114800"/>
          <p14:tracePt t="12688" x="6400800" y="4121150"/>
          <p14:tracePt t="12696" x="6400800" y="4127500"/>
          <p14:tracePt t="12713" x="6407150" y="4127500"/>
          <p14:tracePt t="13234" x="6413500" y="4127500"/>
          <p14:tracePt t="13238" x="6419850" y="4127500"/>
          <p14:tracePt t="13263" x="6464300" y="4127500"/>
          <p14:tracePt t="13280" x="6477000" y="4121150"/>
          <p14:tracePt t="13297" x="6502400" y="4108450"/>
          <p14:tracePt t="13314" x="6534150" y="4083050"/>
          <p14:tracePt t="13330" x="6572250" y="4064000"/>
          <p14:tracePt t="13346" x="6604000" y="4032250"/>
          <p14:tracePt t="13363" x="6635750" y="3968750"/>
          <p14:tracePt t="13380" x="6667500" y="3867150"/>
          <p14:tracePt t="13396" x="6711950" y="3721100"/>
          <p14:tracePt t="13413" x="6743700" y="3600450"/>
          <p14:tracePt t="13430" x="6756400" y="3511550"/>
          <p14:tracePt t="13446" x="6762750" y="3403600"/>
          <p14:tracePt t="13464" x="6769100" y="3295650"/>
          <p14:tracePt t="13480" x="6775450" y="3187700"/>
          <p14:tracePt t="13497" x="6775450" y="3035300"/>
          <p14:tracePt t="13513" x="6762750" y="2882900"/>
          <p14:tracePt t="13530" x="6750050" y="2768600"/>
          <p14:tracePt t="13546" x="6731000" y="2647950"/>
          <p14:tracePt t="13563" x="6699250" y="2520950"/>
          <p14:tracePt t="13580" x="6686550" y="2451100"/>
          <p14:tracePt t="13597" x="6648450" y="2349500"/>
          <p14:tracePt t="13614" x="6597650" y="2235200"/>
          <p14:tracePt t="13630" x="6559550" y="2165350"/>
          <p14:tracePt t="13646" x="6508750" y="2101850"/>
          <p14:tracePt t="13663" x="6489700" y="2063750"/>
          <p14:tracePt t="13680" x="6464300" y="2025650"/>
          <p14:tracePt t="13697" x="6438900" y="1987550"/>
          <p14:tracePt t="13713" x="6407150" y="1943100"/>
          <p14:tracePt t="13730" x="6381750" y="1911350"/>
          <p14:tracePt t="13746" x="6343650" y="1866900"/>
          <p14:tracePt t="13763" x="6318250" y="1841500"/>
          <p14:tracePt t="13780" x="6286500" y="1822450"/>
          <p14:tracePt t="13797" x="6261100" y="1803400"/>
          <p14:tracePt t="13813" x="6229350" y="1778000"/>
          <p14:tracePt t="13830" x="6203950" y="1765300"/>
          <p14:tracePt t="13846" x="6140450" y="1739900"/>
          <p14:tracePt t="13863" x="6089650" y="1720850"/>
          <p14:tracePt t="13880" x="6057900" y="1714500"/>
          <p14:tracePt t="13897" x="6026150" y="1695450"/>
          <p14:tracePt t="13914" x="6007100" y="1689100"/>
          <p14:tracePt t="13930" x="5994400" y="1689100"/>
          <p14:tracePt t="13947" x="5981700" y="1682750"/>
          <p14:tracePt t="13964" x="5969000" y="1676400"/>
          <p14:tracePt t="13980" x="5956300" y="1676400"/>
          <p14:tracePt t="13997" x="5949950" y="1676400"/>
          <p14:tracePt t="14013" x="5937250" y="1670050"/>
          <p14:tracePt t="14038" x="5930900" y="1670050"/>
          <p14:tracePt t="14050" x="5924550" y="1670050"/>
          <p14:tracePt t="14063" x="5911850" y="1670050"/>
          <p14:tracePt t="14080" x="5899150" y="1670050"/>
          <p14:tracePt t="14097" x="5873750" y="1670050"/>
          <p14:tracePt t="14113" x="5854700" y="1663700"/>
          <p14:tracePt t="14130" x="5848350" y="1663700"/>
          <p14:tracePt t="14147" x="5842000" y="1663700"/>
          <p14:tracePt t="14163" x="5835650" y="1663700"/>
          <p14:tracePt t="14188" x="5829300" y="1663700"/>
          <p14:tracePt t="14197" x="5822950" y="1663700"/>
          <p14:tracePt t="14213" x="5816600" y="1663700"/>
          <p14:tracePt t="14230" x="5803900" y="1663700"/>
          <p14:tracePt t="14247" x="5797550" y="1663700"/>
          <p14:tracePt t="14264" x="5778500" y="1670050"/>
          <p14:tracePt t="14280" x="5753100" y="1670050"/>
          <p14:tracePt t="14297" x="5740400" y="1670050"/>
          <p14:tracePt t="14313" x="5734050" y="1670050"/>
          <p14:tracePt t="14330" x="5721350" y="1670050"/>
          <p14:tracePt t="14347" x="5708650" y="1670050"/>
          <p14:tracePt t="14363" x="5689600" y="1670050"/>
          <p14:tracePt t="14380" x="5676900" y="1670050"/>
          <p14:tracePt t="14397" x="5664200" y="1663700"/>
          <p14:tracePt t="14413" x="5638800" y="1663700"/>
          <p14:tracePt t="14430" x="5613400" y="1657350"/>
          <p14:tracePt t="14447" x="5594350" y="1657350"/>
          <p14:tracePt t="14463" x="5575300" y="1657350"/>
          <p14:tracePt t="14480" x="5562600" y="1657350"/>
          <p14:tracePt t="14497" x="5537200" y="1657350"/>
          <p14:tracePt t="14514" x="5499100" y="1657350"/>
          <p14:tracePt t="14530" x="5467350" y="1663700"/>
          <p14:tracePt t="14549" x="5422900" y="1663700"/>
          <p14:tracePt t="14563" x="5391150" y="1663700"/>
          <p14:tracePt t="14580" x="5359400" y="1676400"/>
          <p14:tracePt t="14596" x="5340350" y="1676400"/>
          <p14:tracePt t="14613" x="5327650" y="1676400"/>
          <p14:tracePt t="14630" x="5321300" y="1676400"/>
          <p14:tracePt t="14673" x="5314950" y="1682750"/>
          <p14:tracePt t="14680" x="5308600" y="1682750"/>
          <p14:tracePt t="14687" x="5302250" y="1682750"/>
          <p14:tracePt t="14697" x="5289550" y="1689100"/>
          <p14:tracePt t="14713" x="5270500" y="1701800"/>
          <p14:tracePt t="14730" x="5257800" y="1701800"/>
          <p14:tracePt t="14948" x="5251450" y="1701800"/>
          <p14:tracePt t="14953" x="5251450" y="1708150"/>
          <p14:tracePt t="14964" x="5238750" y="1708150"/>
          <p14:tracePt t="14980" x="5213350" y="1720850"/>
          <p14:tracePt t="14996" x="5187950" y="1727200"/>
          <p14:tracePt t="15013" x="5162550" y="1739900"/>
          <p14:tracePt t="15030" x="5143500" y="1746250"/>
          <p14:tracePt t="15047" x="5137150" y="1746250"/>
          <p14:tracePt t="15141" x="5143500" y="1746250"/>
          <p14:tracePt t="15148" x="5149850" y="1746250"/>
          <p14:tracePt t="15148" x="5156200" y="1739900"/>
          <p14:tracePt t="15151" x="5156200" y="1733550"/>
          <p14:tracePt t="15163" x="5156200" y="1714500"/>
          <p14:tracePt t="15477" x="5156200" y="1720850"/>
          <p14:tracePt t="15487" x="5162550" y="1720850"/>
          <p14:tracePt t="15513" x="5162550" y="1733550"/>
          <p14:tracePt t="15530" x="5162550" y="1739900"/>
          <p14:tracePt t="17301" x="5156200" y="1739900"/>
          <p14:tracePt t="17305" x="5149850" y="1739900"/>
          <p14:tracePt t="17313" x="5137150" y="1746250"/>
          <p14:tracePt t="17330" x="5092700" y="1771650"/>
          <p14:tracePt t="17347" x="5060950" y="1797050"/>
          <p14:tracePt t="17363" x="5035550" y="1822450"/>
          <p14:tracePt t="17380" x="5016500" y="1847850"/>
          <p14:tracePt t="17397" x="5016500" y="1854200"/>
          <p14:tracePt t="17414" x="5010150" y="1873250"/>
          <p14:tracePt t="17430" x="5003800" y="1885950"/>
          <p14:tracePt t="17447" x="4991100" y="1911350"/>
          <p14:tracePt t="17463" x="4978400" y="1930400"/>
          <p14:tracePt t="17480" x="4972050" y="1949450"/>
          <p14:tracePt t="17497" x="4959350" y="1981200"/>
          <p14:tracePt t="17513" x="4946650" y="2006600"/>
          <p14:tracePt t="17530" x="4933950" y="2032000"/>
          <p14:tracePt t="17547" x="4927600" y="2070100"/>
          <p14:tracePt t="17564" x="4921250" y="2101850"/>
          <p14:tracePt t="17580" x="4914900" y="2120900"/>
          <p14:tracePt t="17597" x="4914900" y="2133600"/>
          <p14:tracePt t="17613" x="4908550" y="2159000"/>
          <p14:tracePt t="17630" x="4889500" y="2190750"/>
          <p14:tracePt t="17647" x="4883150" y="2222500"/>
          <p14:tracePt t="17663" x="4864100" y="2273300"/>
          <p14:tracePt t="17680" x="4851400" y="2317750"/>
          <p14:tracePt t="17697" x="4845050" y="2349500"/>
          <p14:tracePt t="17714" x="4838700" y="2381250"/>
          <p14:tracePt t="17730" x="4832350" y="2400300"/>
          <p14:tracePt t="17747" x="4826000" y="2419350"/>
          <p14:tracePt t="17763" x="4826000" y="2444750"/>
          <p14:tracePt t="17780" x="4813300" y="2495550"/>
          <p14:tracePt t="17797" x="4794250" y="2565400"/>
          <p14:tracePt t="17813" x="4787900" y="2603500"/>
          <p14:tracePt t="17830" x="4775200" y="2647950"/>
          <p14:tracePt t="17847" x="4768850" y="2679700"/>
          <p14:tracePt t="17863" x="4768850" y="2705100"/>
          <p14:tracePt t="17880" x="4768850" y="2743200"/>
          <p14:tracePt t="17898" x="4775200" y="2781300"/>
          <p14:tracePt t="17913" x="4781550" y="2819400"/>
          <p14:tracePt t="17930" x="4794250" y="2857500"/>
          <p14:tracePt t="17948" x="4806950" y="2914650"/>
          <p14:tracePt t="17963" x="4838700" y="2971800"/>
          <p14:tracePt t="17980" x="4864100" y="3035300"/>
          <p14:tracePt t="17997" x="4895850" y="3098800"/>
          <p14:tracePt t="18013" x="4914900" y="3143250"/>
          <p14:tracePt t="18030" x="4940300" y="3200400"/>
          <p14:tracePt t="18047" x="4972050" y="3244850"/>
          <p14:tracePt t="18063" x="5016500" y="3308350"/>
          <p14:tracePt t="18080" x="5080000" y="3365500"/>
          <p14:tracePt t="18097" x="5130800" y="3403600"/>
          <p14:tracePt t="18114" x="5149850" y="3409950"/>
          <p14:tracePt t="18130" x="5149850" y="3416300"/>
          <p14:tracePt t="18147" x="5156200" y="3429000"/>
          <p14:tracePt t="18163" x="5175250" y="3448050"/>
          <p14:tracePt t="18180" x="5194300" y="3460750"/>
          <p14:tracePt t="18197" x="5200650" y="3460750"/>
          <p14:tracePt t="18304" x="5207000" y="3460750"/>
          <p14:tracePt t="18307" x="5207000" y="3454400"/>
          <p14:tracePt t="18313" x="5207000" y="3448050"/>
          <p14:tracePt t="18330" x="5213350" y="3429000"/>
          <p14:tracePt t="18347" x="5213350" y="3409950"/>
          <p14:tracePt t="18363" x="5219700" y="3390900"/>
          <p14:tracePt t="18380" x="5219700" y="3378200"/>
          <p14:tracePt t="18397" x="5219700" y="3365500"/>
          <p14:tracePt t="18413" x="5219700" y="3346450"/>
          <p14:tracePt t="18430" x="5219700" y="3340100"/>
          <p14:tracePt t="18447" x="5213350" y="3327400"/>
          <p14:tracePt t="18463" x="5207000" y="3314700"/>
          <p14:tracePt t="18480" x="5207000" y="3308350"/>
          <p14:tracePt t="18497" x="5200650" y="3308350"/>
          <p14:tracePt t="18513" x="5200650" y="3302000"/>
          <p14:tracePt t="18530" x="5200650" y="3289300"/>
          <p14:tracePt t="18547" x="5200650" y="3276600"/>
          <p14:tracePt t="18563" x="5200650" y="3263900"/>
          <p14:tracePt t="18580" x="5200650" y="3257550"/>
          <p14:tracePt t="18617" x="5200650" y="3251200"/>
          <p14:tracePt t="18627" x="5200650" y="3244850"/>
          <p14:tracePt t="18631" x="5200650" y="3238500"/>
          <p14:tracePt t="18651" x="5200650" y="3232150"/>
          <p14:tracePt t="18669" x="5200650" y="3225800"/>
          <p14:tracePt t="18723" x="5200650" y="3219450"/>
          <p14:tracePt t="18735" x="5194300" y="3219450"/>
          <p14:tracePt t="18753" x="5187950" y="3219450"/>
          <p14:tracePt t="18764" x="5187950" y="3213100"/>
          <p14:tracePt t="18771" x="5181600" y="3213100"/>
          <p14:tracePt t="18815" x="5175250" y="3213100"/>
          <p14:tracePt t="18827" x="5168900" y="3213100"/>
          <p14:tracePt t="18837" x="5162550" y="3213100"/>
          <p14:tracePt t="18847" x="5162550" y="3206750"/>
          <p14:tracePt t="18863" x="5156200" y="3206750"/>
          <p14:tracePt t="18880" x="5130800" y="3200400"/>
          <p14:tracePt t="18897" x="5118100" y="3187700"/>
          <p14:tracePt t="18913" x="5111750" y="3187700"/>
          <p14:tracePt t="18930" x="5105400" y="3187700"/>
          <p14:tracePt t="19027" x="5099050" y="3187700"/>
          <p14:tracePt t="19035" x="5092700" y="3187700"/>
          <p14:tracePt t="19047" x="5080000" y="3187700"/>
          <p14:tracePt t="19063" x="5067300" y="3194050"/>
          <p14:tracePt t="19080" x="5054600" y="3194050"/>
          <p14:tracePt t="19097" x="5048250" y="3200400"/>
          <p14:tracePt t="19113" x="5041900" y="3206750"/>
          <p14:tracePt t="19130" x="5035550" y="3219450"/>
          <p14:tracePt t="19149" x="5029200" y="3219450"/>
          <p14:tracePt t="19207" x="5029200" y="3225800"/>
          <p14:tracePt t="19219" x="5029200" y="3232150"/>
          <p14:tracePt t="19230" x="5029200" y="3238500"/>
          <p14:tracePt t="19235" x="5029200" y="3244850"/>
          <p14:tracePt t="19247" x="5029200" y="3251200"/>
          <p14:tracePt t="19263" x="5029200" y="3263900"/>
          <p14:tracePt t="19280" x="5035550" y="3276600"/>
          <p14:tracePt t="19297" x="5041900" y="3282950"/>
          <p14:tracePt t="19313" x="5041900" y="3295650"/>
          <p14:tracePt t="19330" x="5048250" y="3302000"/>
          <p14:tracePt t="19347" x="5060950" y="3308350"/>
          <p14:tracePt t="19367" x="5067300" y="3308350"/>
          <p14:tracePt t="19380" x="5073650" y="3314700"/>
          <p14:tracePt t="19396" x="5086350" y="3321050"/>
          <p14:tracePt t="19413" x="5099050" y="3321050"/>
          <p14:tracePt t="19453" x="5105400" y="3321050"/>
          <p14:tracePt t="19461" x="5111750" y="3321050"/>
          <p14:tracePt t="19477" x="5118100" y="3321050"/>
          <p14:tracePt t="19480" x="5118100" y="3314700"/>
          <p14:tracePt t="19496" x="5118100" y="3308350"/>
          <p14:tracePt t="19513" x="5124450" y="3302000"/>
          <p14:tracePt t="19530" x="5130800" y="3289300"/>
          <p14:tracePt t="19547" x="5137150" y="3282950"/>
          <p14:tracePt t="19563" x="5143500" y="3276600"/>
          <p14:tracePt t="19580" x="5143500" y="3270250"/>
          <p14:tracePt t="19597" x="5143500" y="3263900"/>
          <p14:tracePt t="19613" x="5149850" y="3251200"/>
          <p14:tracePt t="19630" x="5162550" y="3238500"/>
          <p14:tracePt t="19647" x="5168900" y="3225800"/>
          <p14:tracePt t="19663" x="5168900" y="3213100"/>
          <p14:tracePt t="19681" x="5175250" y="3206750"/>
          <p14:tracePt t="19697" x="5175250" y="3200400"/>
          <p14:tracePt t="19713" x="5175250" y="3194050"/>
          <p14:tracePt t="19730" x="5175250" y="3187700"/>
          <p14:tracePt t="19760" x="5168900" y="3187700"/>
          <p14:tracePt t="19765" x="5162550" y="3181350"/>
          <p14:tracePt t="19780" x="5156200" y="3181350"/>
          <p14:tracePt t="19797" x="5137150" y="3175000"/>
          <p14:tracePt t="19813" x="5118100" y="3175000"/>
          <p14:tracePt t="19830" x="5105400" y="3168650"/>
          <p14:tracePt t="19847" x="5086350" y="3162300"/>
          <p14:tracePt t="19863" x="5073650" y="3155950"/>
          <p14:tracePt t="19880" x="5067300" y="3149600"/>
          <p14:tracePt t="19898" x="5054600" y="3149600"/>
          <p14:tracePt t="20065" x="5048250" y="3149600"/>
          <p14:tracePt t="20083" x="5041900" y="3149600"/>
          <p14:tracePt t="20101" x="5035550" y="3155950"/>
          <p14:tracePt t="20115" x="5029200" y="3162300"/>
          <p14:tracePt t="20130" x="5029200" y="3175000"/>
          <p14:tracePt t="20147" x="5022850" y="3187700"/>
          <p14:tracePt t="20163" x="5022850" y="3200400"/>
          <p14:tracePt t="20180" x="5022850" y="3213100"/>
          <p14:tracePt t="20197" x="5022850" y="3219450"/>
          <p14:tracePt t="20214" x="5022850" y="3225800"/>
          <p14:tracePt t="20231" x="5022850" y="3232150"/>
          <p14:tracePt t="20247" x="5022850" y="3251200"/>
          <p14:tracePt t="20263" x="5022850" y="3257550"/>
          <p14:tracePt t="20280" x="5016500" y="3270250"/>
          <p14:tracePt t="20297" x="5016500" y="3276600"/>
          <p14:tracePt t="20314" x="5016500" y="3282950"/>
          <p14:tracePt t="20340" x="5022850" y="3282950"/>
          <p14:tracePt t="20359" x="5022850" y="3289300"/>
          <p14:tracePt t="20375" x="5029200" y="3289300"/>
          <p14:tracePt t="20380" x="5035550" y="3295650"/>
          <p14:tracePt t="20397" x="5041900" y="3295650"/>
          <p14:tracePt t="20413" x="5041900" y="3302000"/>
          <p14:tracePt t="20430" x="5048250" y="3302000"/>
          <p14:tracePt t="20478" x="5054600" y="3302000"/>
          <p14:tracePt t="20496" x="5060950" y="3302000"/>
          <p14:tracePt t="20499" x="5060950" y="3308350"/>
          <p14:tracePt t="20521" x="5067300" y="3308350"/>
          <p14:tracePt t="20547" x="5073650" y="3308350"/>
          <p14:tracePt t="20615" x="5080000" y="3308350"/>
          <p14:tracePt t="20621" x="5080000" y="3314700"/>
          <p14:tracePt t="20630" x="5086350" y="3314700"/>
          <p14:tracePt t="20691" x="5086350" y="3321050"/>
          <p14:tracePt t="20699" x="5092700" y="3321050"/>
          <p14:tracePt t="20751" x="5099050" y="3321050"/>
          <p14:tracePt t="20764" x="5105400" y="3321050"/>
          <p14:tracePt t="20767" x="5111750" y="3321050"/>
          <p14:tracePt t="20789" x="5118100" y="3321050"/>
          <p14:tracePt t="20819" x="5124450" y="3321050"/>
          <p14:tracePt t="20825" x="5124450" y="3314700"/>
          <p14:tracePt t="20831" x="5130800" y="3314700"/>
          <p14:tracePt t="20847" x="5137150" y="3314700"/>
          <p14:tracePt t="20863" x="5143500" y="3314700"/>
          <p14:tracePt t="20968" x="5143500" y="3308350"/>
          <p14:tracePt t="20975" x="5149850" y="3308350"/>
          <p14:tracePt t="20983" x="5149850" y="3302000"/>
          <p14:tracePt t="20997" x="5156200" y="3302000"/>
          <p14:tracePt t="21057" x="5156200" y="3295650"/>
          <p14:tracePt t="21061" x="5162550" y="3295650"/>
          <p14:tracePt t="21069" x="5162550" y="3289300"/>
          <p14:tracePt t="21080" x="5168900" y="3289300"/>
          <p14:tracePt t="21097" x="5175250" y="3282950"/>
          <p14:tracePt t="21114" x="5175250" y="3276600"/>
          <p14:tracePt t="21130" x="5181600" y="3276600"/>
          <p14:tracePt t="21147" x="5181600" y="3263900"/>
          <p14:tracePt t="21169" x="5187950" y="3263900"/>
          <p14:tracePt t="21180" x="5187950" y="3257550"/>
          <p14:tracePt t="21197" x="5194300" y="3251200"/>
          <p14:tracePt t="21223" x="5194300" y="3244850"/>
          <p14:tracePt t="21245" x="5194300" y="3238500"/>
          <p14:tracePt t="21255" x="5200650" y="3238500"/>
          <p14:tracePt t="21314" x="5200650" y="3232150"/>
          <p14:tracePt t="21545" x="5200650" y="3225800"/>
          <p14:tracePt t="21559" x="5200650" y="3219450"/>
          <p14:tracePt t="21666" x="5200650" y="3213100"/>
          <p14:tracePt t="21687" x="5200650" y="3206750"/>
          <p14:tracePt t="21707" x="5200650" y="3200400"/>
          <p14:tracePt t="21721" x="5200650" y="3194050"/>
          <p14:tracePt t="21727" x="5200650" y="3187700"/>
          <p14:tracePt t="21737" x="5200650" y="3181350"/>
          <p14:tracePt t="21748" x="5200650" y="3175000"/>
          <p14:tracePt t="21763" x="5200650" y="3162300"/>
          <p14:tracePt t="21780" x="5200650" y="3149600"/>
          <p14:tracePt t="21797" x="5200650" y="3130550"/>
          <p14:tracePt t="21814" x="5200650" y="3117850"/>
          <p14:tracePt t="21830" x="5200650" y="3105150"/>
          <p14:tracePt t="21847" x="5200650" y="3092450"/>
          <p14:tracePt t="21864" x="5200650" y="3079750"/>
          <p14:tracePt t="21880" x="5200650" y="3073400"/>
          <p14:tracePt t="21897" x="5200650" y="3067050"/>
          <p14:tracePt t="21913" x="5200650" y="3048000"/>
          <p14:tracePt t="21930" x="5200650" y="3041650"/>
          <p14:tracePt t="21947" x="5187950" y="3028950"/>
          <p14:tracePt t="22023" x="5181600" y="3028950"/>
          <p14:tracePt t="22063" x="5175250" y="3028950"/>
          <p14:tracePt t="22135" x="5168900" y="3028950"/>
          <p14:tracePt t="22138" x="5168900" y="3022600"/>
          <p14:tracePt t="22147" x="5162550" y="3022600"/>
          <p14:tracePt t="22319" x="5156200" y="3022600"/>
          <p14:tracePt t="22374" x="5149850" y="3022600"/>
          <p14:tracePt t="22444" x="5143500" y="3022600"/>
          <p14:tracePt t="22454" x="5137150" y="3022600"/>
          <p14:tracePt t="22466" x="5130800" y="3022600"/>
          <p14:tracePt t="22481" x="5124450" y="3022600"/>
          <p14:tracePt t="22497" x="5111750" y="3022600"/>
          <p14:tracePt t="22513" x="5105400" y="3022600"/>
          <p14:tracePt t="22530" x="5086350" y="3028950"/>
          <p14:tracePt t="22547" x="5073650" y="3041650"/>
          <p14:tracePt t="22564" x="5054600" y="3048000"/>
          <p14:tracePt t="22616" x="5048250" y="3048000"/>
          <p14:tracePt t="22620" x="5048250" y="3054350"/>
          <p14:tracePt t="22632" x="5041900" y="3060700"/>
          <p14:tracePt t="22647" x="5035550" y="3060700"/>
          <p14:tracePt t="22663" x="5029200" y="3067050"/>
          <p14:tracePt t="22680" x="5016500" y="3079750"/>
          <p14:tracePt t="22697" x="5016500" y="3092450"/>
          <p14:tracePt t="22713" x="4997450" y="3111500"/>
          <p14:tracePt t="22730" x="4991100" y="3124200"/>
          <p14:tracePt t="22747" x="4978400" y="3143250"/>
          <p14:tracePt t="22763" x="4972050" y="3162300"/>
          <p14:tracePt t="22780" x="4965700" y="3187700"/>
          <p14:tracePt t="22797" x="4965700" y="3213100"/>
          <p14:tracePt t="22814" x="4965700" y="3238500"/>
          <p14:tracePt t="22830" x="4965700" y="3251200"/>
          <p14:tracePt t="22847" x="4965700" y="3270250"/>
          <p14:tracePt t="22863" x="4972050" y="3276600"/>
          <p14:tracePt t="22880" x="4984750" y="3276600"/>
          <p14:tracePt t="22897" x="5010150" y="3282950"/>
          <p14:tracePt t="22913" x="5029200" y="3302000"/>
          <p14:tracePt t="22930" x="5048250" y="3308350"/>
          <p14:tracePt t="22947" x="5054600" y="3308350"/>
          <p14:tracePt t="22964" x="5060950" y="3308350"/>
          <p14:tracePt t="23119" x="5067300" y="3308350"/>
          <p14:tracePt t="23132" x="5073650" y="3308350"/>
          <p14:tracePt t="23150" x="5080000" y="3308350"/>
          <p14:tracePt t="23164" x="5086350" y="3302000"/>
          <p14:tracePt t="23180" x="5092700" y="3302000"/>
          <p14:tracePt t="23197" x="5099050" y="3289300"/>
          <p14:tracePt t="23213" x="5105400" y="3289300"/>
          <p14:tracePt t="23230" x="5111750" y="3282950"/>
          <p14:tracePt t="23247" x="5118100" y="3276600"/>
          <p14:tracePt t="23263" x="5130800" y="3270250"/>
          <p14:tracePt t="23280" x="5137150" y="3257550"/>
          <p14:tracePt t="23297" x="5137150" y="3251200"/>
          <p14:tracePt t="23314" x="5143500" y="3251200"/>
          <p14:tracePt t="23330" x="5143500" y="3244850"/>
          <p14:tracePt t="23347" x="5149850" y="3232150"/>
          <p14:tracePt t="23374" x="5149850" y="3225800"/>
          <p14:tracePt t="23403" x="5149850" y="3219450"/>
          <p14:tracePt t="23406" x="5156200" y="3219450"/>
          <p14:tracePt t="23418" x="5156200" y="3213100"/>
          <p14:tracePt t="23430" x="5162550" y="3206750"/>
          <p14:tracePt t="23446" x="5168900" y="3200400"/>
          <p14:tracePt t="23463" x="5168900" y="3194050"/>
          <p14:tracePt t="23498" x="5168900" y="3187700"/>
          <p14:tracePt t="23506" x="5168900" y="3181350"/>
          <p14:tracePt t="23619" x="5168900" y="3175000"/>
          <p14:tracePt t="23630" x="5168900" y="3168650"/>
          <p14:tracePt t="23664" x="5168900" y="3155950"/>
          <p14:tracePt t="23707" x="5168900" y="3149600"/>
          <p14:tracePt t="24297" x="5175250" y="3149600"/>
          <p14:tracePt t="24300" x="5181600" y="3149600"/>
          <p14:tracePt t="24330" x="5289550" y="3155950"/>
          <p14:tracePt t="24347" x="5397500" y="3155950"/>
          <p14:tracePt t="24364" x="5518150" y="3175000"/>
          <p14:tracePt t="24380" x="5575300" y="3175000"/>
          <p14:tracePt t="24397" x="5613400" y="3175000"/>
          <p14:tracePt t="24414" x="5632450" y="3175000"/>
          <p14:tracePt t="24431" x="5664200" y="3168650"/>
          <p14:tracePt t="24447" x="5708650" y="3143250"/>
          <p14:tracePt t="24464" x="5784850" y="3105150"/>
          <p14:tracePt t="24481" x="5842000" y="3079750"/>
          <p14:tracePt t="24497" x="5911850" y="3048000"/>
          <p14:tracePt t="24514" x="5943600" y="3035300"/>
          <p14:tracePt t="24530" x="5956300" y="3022600"/>
          <p14:tracePt t="24547" x="5969000" y="3003550"/>
          <p14:tracePt t="24564" x="6000750" y="2952750"/>
          <p14:tracePt t="24580" x="6026150" y="2901950"/>
          <p14:tracePt t="24597" x="6064250" y="2819400"/>
          <p14:tracePt t="24614" x="6102350" y="2743200"/>
          <p14:tracePt t="24630" x="6127750" y="2686050"/>
          <p14:tracePt t="24647" x="6153150" y="2609850"/>
          <p14:tracePt t="24664" x="6165850" y="2533650"/>
          <p14:tracePt t="24681" x="6178550" y="2470150"/>
          <p14:tracePt t="24697" x="6178550" y="2393950"/>
          <p14:tracePt t="24714" x="6172200" y="2311400"/>
          <p14:tracePt t="24730" x="6159500" y="2228850"/>
          <p14:tracePt t="24747" x="6134100" y="2133600"/>
          <p14:tracePt t="24764" x="6108700" y="2057400"/>
          <p14:tracePt t="24780" x="6076950" y="2000250"/>
          <p14:tracePt t="24797" x="6032500" y="1943100"/>
          <p14:tracePt t="24814" x="6000750" y="1917700"/>
          <p14:tracePt t="24830" x="5975350" y="1905000"/>
          <p14:tracePt t="24847" x="5949950" y="1892300"/>
          <p14:tracePt t="24863" x="5918200" y="1873250"/>
          <p14:tracePt t="24880" x="5873750" y="1860550"/>
          <p14:tracePt t="24897" x="5835650" y="1854200"/>
          <p14:tracePt t="24914" x="5791200" y="1847850"/>
          <p14:tracePt t="24931" x="5759450" y="1841500"/>
          <p14:tracePt t="24948" x="5740400" y="1841500"/>
          <p14:tracePt t="24964" x="5734050" y="1841500"/>
          <p14:tracePt t="24980" x="5727700" y="1841500"/>
          <p14:tracePt t="24997" x="5721350" y="1841500"/>
          <p14:tracePt t="25014" x="5708650" y="1841500"/>
          <p14:tracePt t="25030" x="5702300" y="1841500"/>
          <p14:tracePt t="25300" x="5695950" y="1841500"/>
          <p14:tracePt t="25306" x="5689600" y="1841500"/>
          <p14:tracePt t="25331" x="5645150" y="1860550"/>
          <p14:tracePt t="25347" x="5607050" y="1879600"/>
          <p14:tracePt t="25364" x="5549900" y="1905000"/>
          <p14:tracePt t="25380" x="5505450" y="1936750"/>
          <p14:tracePt t="25397" x="5467350" y="1955800"/>
          <p14:tracePt t="25414" x="5435600" y="1974850"/>
          <p14:tracePt t="25431" x="5403850" y="1993900"/>
          <p14:tracePt t="25448" x="5365750" y="2012950"/>
          <p14:tracePt t="25464" x="5340350" y="2038350"/>
          <p14:tracePt t="25481" x="5314950" y="2051050"/>
          <p14:tracePt t="25497" x="5295900" y="2063750"/>
          <p14:tracePt t="25514" x="5289550" y="2070100"/>
          <p14:tracePt t="25530" x="5289550" y="2076450"/>
          <p14:tracePt t="25547" x="5283200" y="2082800"/>
          <p14:tracePt t="25564" x="5270500" y="2089150"/>
          <p14:tracePt t="25580" x="5270500" y="2095500"/>
          <p14:tracePt t="25597" x="5264150" y="21082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F5B23-57DB-E91A-2DC7-77856246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F06DEFA-9E52-DC6E-4FEE-89E5477BA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30" y="1873008"/>
            <a:ext cx="6320994" cy="36787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48FAC0-E06D-7719-74B2-63C8DA83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Mecánico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7F166D-3C72-19DB-2B90-390064032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6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20"/>
    </mc:Choice>
    <mc:Fallback xmlns="">
      <p:transition spd="slow" advTm="14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1" x="5264150" y="2114550"/>
          <p14:tracePt t="1205" x="5264150" y="2120900"/>
          <p14:tracePt t="1209" x="5264150" y="2133600"/>
          <p14:tracePt t="1224" x="5264150" y="2178050"/>
          <p14:tracePt t="1241" x="5264150" y="2216150"/>
          <p14:tracePt t="1257" x="5264150" y="2273300"/>
          <p14:tracePt t="1274" x="5264150" y="2311400"/>
          <p14:tracePt t="1291" x="5264150" y="2349500"/>
          <p14:tracePt t="1308" x="5264150" y="2374900"/>
          <p14:tracePt t="1325" x="5264150" y="2400300"/>
          <p14:tracePt t="1341" x="5264150" y="2406650"/>
          <p14:tracePt t="1358" x="5264150" y="2419350"/>
          <p14:tracePt t="1385" x="5264150" y="2425700"/>
          <p14:tracePt t="1395" x="5264150" y="2432050"/>
          <p14:tracePt t="1407" x="5264150" y="2444750"/>
          <p14:tracePt t="1424" x="5276850" y="2470150"/>
          <p14:tracePt t="1441" x="5283200" y="2495550"/>
          <p14:tracePt t="1458" x="5289550" y="2520950"/>
          <p14:tracePt t="1474" x="5295900" y="2533650"/>
          <p14:tracePt t="1491" x="5302250" y="2552700"/>
          <p14:tracePt t="1508" x="5308600" y="2571750"/>
          <p14:tracePt t="1524" x="5327650" y="2616200"/>
          <p14:tracePt t="1541" x="5365750" y="2686050"/>
          <p14:tracePt t="1557" x="5403850" y="2736850"/>
          <p14:tracePt t="1575" x="5422900" y="2774950"/>
          <p14:tracePt t="1591" x="5435600" y="2794000"/>
          <p14:tracePt t="1667" x="5441950" y="2794000"/>
          <p14:tracePt t="1670" x="5441950" y="2800350"/>
          <p14:tracePt t="1675" x="5448300" y="2800350"/>
          <p14:tracePt t="1691" x="5454650" y="2800350"/>
          <p14:tracePt t="1708" x="5461000" y="2806700"/>
          <p14:tracePt t="2089" x="5461000" y="2800350"/>
          <p14:tracePt t="2092" x="5461000" y="2794000"/>
          <p14:tracePt t="2108" x="5448300" y="2755900"/>
          <p14:tracePt t="2124" x="5441950" y="2736850"/>
          <p14:tracePt t="2141" x="5441950" y="2730500"/>
          <p14:tracePt t="2476" x="5448300" y="2730500"/>
          <p14:tracePt t="2478" x="5454650" y="2736850"/>
          <p14:tracePt t="2508" x="5505450" y="2787650"/>
          <p14:tracePt t="2524" x="5524500" y="2813050"/>
          <p14:tracePt t="2541" x="5549900" y="2838450"/>
          <p14:tracePt t="2557" x="5562600" y="2851150"/>
          <p14:tracePt t="2575" x="5568950" y="2857500"/>
          <p14:tracePt t="2591" x="5575300" y="2857500"/>
          <p14:tracePt t="2608" x="5581650" y="2857500"/>
          <p14:tracePt t="2625" x="5588000" y="2851150"/>
          <p14:tracePt t="2641" x="5588000" y="2844800"/>
          <p14:tracePt t="2665" x="5588000" y="2838450"/>
          <p14:tracePt t="2699" x="5588000" y="2832100"/>
          <p14:tracePt t="2705" x="5588000" y="2825750"/>
          <p14:tracePt t="2717" x="5588000" y="2819400"/>
          <p14:tracePt t="2725" x="5588000" y="2813050"/>
          <p14:tracePt t="2741" x="5588000" y="2800350"/>
          <p14:tracePt t="2758" x="5588000" y="2794000"/>
          <p14:tracePt t="2774" x="5588000" y="2787650"/>
          <p14:tracePt t="2813" x="5581650" y="2787650"/>
          <p14:tracePt t="2816" x="5575300" y="2787650"/>
          <p14:tracePt t="2827" x="5568950" y="2787650"/>
          <p14:tracePt t="2841" x="5562600" y="2787650"/>
          <p14:tracePt t="2858" x="5549900" y="2787650"/>
          <p14:tracePt t="2874" x="5543550" y="2787650"/>
          <p14:tracePt t="2891" x="5530850" y="2819400"/>
          <p14:tracePt t="2908" x="5518150" y="2851150"/>
          <p14:tracePt t="2924" x="5511800" y="2863850"/>
          <p14:tracePt t="2993" x="5505450" y="2857500"/>
          <p14:tracePt t="2996" x="5499100" y="2851150"/>
          <p14:tracePt t="3007" x="5486400" y="2819400"/>
          <p14:tracePt t="3024" x="5467350" y="2781300"/>
          <p14:tracePt t="3041" x="5435600" y="2736850"/>
          <p14:tracePt t="3057" x="5391150" y="2660650"/>
          <p14:tracePt t="3075" x="5353050" y="2597150"/>
          <p14:tracePt t="3091" x="5327650" y="2559050"/>
          <p14:tracePt t="3108" x="5302250" y="2533650"/>
          <p14:tracePt t="3125" x="5295900" y="2520950"/>
          <p14:tracePt t="3141" x="5289550" y="2508250"/>
          <p14:tracePt t="3158" x="5270500" y="2489200"/>
          <p14:tracePt t="3174" x="5251450" y="2476500"/>
          <p14:tracePt t="3191" x="5245100" y="2470150"/>
          <p14:tracePt t="3224" x="5245100" y="2463800"/>
          <p14:tracePt t="3241" x="5238750" y="2463800"/>
          <p14:tracePt t="3258" x="5226050" y="2463800"/>
          <p14:tracePt t="3275" x="5213350" y="2463800"/>
          <p14:tracePt t="3291" x="5194300" y="2463800"/>
          <p14:tracePt t="3308" x="5175250" y="2463800"/>
          <p14:tracePt t="3325" x="5156200" y="2463800"/>
          <p14:tracePt t="3341" x="5149850" y="2463800"/>
          <p14:tracePt t="3358" x="5137150" y="2463800"/>
          <p14:tracePt t="3375" x="5111750" y="2463800"/>
          <p14:tracePt t="3391" x="5086350" y="2463800"/>
          <p14:tracePt t="3408" x="5060950" y="2463800"/>
          <p14:tracePt t="3425" x="5048250" y="2463800"/>
          <p14:tracePt t="3441" x="5041900" y="2463800"/>
          <p14:tracePt t="3714" x="5041900" y="2457450"/>
          <p14:tracePt t="3723" x="5041900" y="2451100"/>
          <p14:tracePt t="3741" x="5041900" y="2444750"/>
          <p14:tracePt t="3757" x="5048250" y="2444750"/>
          <p14:tracePt t="4323" x="5048250" y="2438400"/>
          <p14:tracePt t="4326" x="5048250" y="2432050"/>
          <p14:tracePt t="4341" x="5022850" y="2419350"/>
          <p14:tracePt t="4357" x="4984750" y="2406650"/>
          <p14:tracePt t="4374" x="4946650" y="2393950"/>
          <p14:tracePt t="4391" x="4908550" y="2393950"/>
          <p14:tracePt t="4408" x="4870450" y="2393950"/>
          <p14:tracePt t="4425" x="4819650" y="2393950"/>
          <p14:tracePt t="4441" x="4775200" y="2400300"/>
          <p14:tracePt t="4457" x="4705350" y="2419350"/>
          <p14:tracePt t="4474" x="4635500" y="2432050"/>
          <p14:tracePt t="4491" x="4572000" y="2444750"/>
          <p14:tracePt t="4507" x="4527550" y="2457450"/>
          <p14:tracePt t="4524" x="4508500" y="2470150"/>
          <p14:tracePt t="4541" x="4495800" y="2482850"/>
          <p14:tracePt t="4557" x="4483100" y="2495550"/>
          <p14:tracePt t="4574" x="4451350" y="2520950"/>
          <p14:tracePt t="4591" x="4406900" y="2559050"/>
          <p14:tracePt t="4608" x="4356100" y="2597150"/>
          <p14:tracePt t="4624" x="4292600" y="2647950"/>
          <p14:tracePt t="4641" x="4260850" y="2679700"/>
          <p14:tracePt t="4658" x="4222750" y="2717800"/>
          <p14:tracePt t="4674" x="4203700" y="2749550"/>
          <p14:tracePt t="4691" x="4178300" y="2806700"/>
          <p14:tracePt t="4708" x="4165600" y="2851150"/>
          <p14:tracePt t="4724" x="4152900" y="2914650"/>
          <p14:tracePt t="4741" x="4140200" y="2959100"/>
          <p14:tracePt t="4757" x="4133850" y="2997200"/>
          <p14:tracePt t="4774" x="4133850" y="3054350"/>
          <p14:tracePt t="4791" x="4127500" y="3111500"/>
          <p14:tracePt t="4808" x="4127500" y="3175000"/>
          <p14:tracePt t="4825" x="4127500" y="3251200"/>
          <p14:tracePt t="4841" x="4127500" y="3321050"/>
          <p14:tracePt t="4858" x="4127500" y="3365500"/>
          <p14:tracePt t="4874" x="4133850" y="3409950"/>
          <p14:tracePt t="4891" x="4152900" y="3467100"/>
          <p14:tracePt t="4908" x="4159250" y="3524250"/>
          <p14:tracePt t="4924" x="4165600" y="3594100"/>
          <p14:tracePt t="4941" x="4184650" y="3644900"/>
          <p14:tracePt t="4958" x="4197350" y="3676650"/>
          <p14:tracePt t="4975" x="4216400" y="3702050"/>
          <p14:tracePt t="4991" x="4229100" y="3733800"/>
          <p14:tracePt t="5008" x="4260850" y="3784600"/>
          <p14:tracePt t="5024" x="4298950" y="3841750"/>
          <p14:tracePt t="5041" x="4356100" y="3924300"/>
          <p14:tracePt t="5058" x="4394200" y="3981450"/>
          <p14:tracePt t="5074" x="4464050" y="4051300"/>
          <p14:tracePt t="5091" x="4514850" y="4102100"/>
          <p14:tracePt t="5108" x="4559300" y="4140200"/>
          <p14:tracePt t="5124" x="4610100" y="4165600"/>
          <p14:tracePt t="5141" x="4660900" y="4191000"/>
          <p14:tracePt t="5158" x="4724400" y="4210050"/>
          <p14:tracePt t="5174" x="4794250" y="4222750"/>
          <p14:tracePt t="5191" x="4864100" y="4229100"/>
          <p14:tracePt t="5208" x="4933950" y="4241800"/>
          <p14:tracePt t="5224" x="5022850" y="4241800"/>
          <p14:tracePt t="5241" x="5143500" y="4241800"/>
          <p14:tracePt t="5258" x="5264150" y="4216400"/>
          <p14:tracePt t="5274" x="5378450" y="4197350"/>
          <p14:tracePt t="5291" x="5492750" y="4178300"/>
          <p14:tracePt t="5308" x="5549900" y="4159250"/>
          <p14:tracePt t="5324" x="5581650" y="4140200"/>
          <p14:tracePt t="5341" x="5607050" y="4114800"/>
          <p14:tracePt t="5358" x="5626100" y="4076700"/>
          <p14:tracePt t="5374" x="5657850" y="4019550"/>
          <p14:tracePt t="5391" x="5702300" y="3956050"/>
          <p14:tracePt t="5408" x="5753100" y="3898900"/>
          <p14:tracePt t="5424" x="5797550" y="3848100"/>
          <p14:tracePt t="5441" x="5829300" y="3810000"/>
          <p14:tracePt t="5458" x="5848350" y="3759200"/>
          <p14:tracePt t="5474" x="5886450" y="3683000"/>
          <p14:tracePt t="5491" x="5918200" y="3606800"/>
          <p14:tracePt t="5508" x="5937250" y="3530600"/>
          <p14:tracePt t="5524" x="5956300" y="3467100"/>
          <p14:tracePt t="5541" x="5956300" y="3422650"/>
          <p14:tracePt t="5558" x="5962650" y="3384550"/>
          <p14:tracePt t="5574" x="5962650" y="3352800"/>
          <p14:tracePt t="5591" x="5962650" y="3321050"/>
          <p14:tracePt t="5608" x="5962650" y="3295650"/>
          <p14:tracePt t="5624" x="5962650" y="3276600"/>
          <p14:tracePt t="5644" x="5962650" y="3270250"/>
          <p14:tracePt t="5658" x="5956300" y="3270250"/>
          <p14:tracePt t="5675" x="5956300" y="3263900"/>
          <p14:tracePt t="6942" x="5956300" y="3257550"/>
          <p14:tracePt t="6944" x="5956300" y="3251200"/>
          <p14:tracePt t="6958" x="5956300" y="3225800"/>
          <p14:tracePt t="6974" x="5962650" y="3200400"/>
          <p14:tracePt t="6991" x="5975350" y="3155950"/>
          <p14:tracePt t="7008" x="5975350" y="3130550"/>
          <p14:tracePt t="7024" x="5975350" y="3111500"/>
          <p14:tracePt t="7041" x="5975350" y="3105150"/>
          <p14:tracePt t="7060" x="5975350" y="3098800"/>
          <p14:tracePt t="7075" x="5975350" y="3092450"/>
          <p14:tracePt t="7091" x="5975350" y="3079750"/>
          <p14:tracePt t="7108" x="5975350" y="3054350"/>
          <p14:tracePt t="7124" x="5969000" y="3028950"/>
          <p14:tracePt t="7141" x="5949950" y="3003550"/>
          <p14:tracePt t="7158" x="5937250" y="2978150"/>
          <p14:tracePt t="7174" x="5924550" y="2952750"/>
          <p14:tracePt t="7191" x="5905500" y="2921000"/>
          <p14:tracePt t="7208" x="5892800" y="2895600"/>
          <p14:tracePt t="7224" x="5867400" y="2863850"/>
          <p14:tracePt t="7241" x="5835650" y="2838450"/>
          <p14:tracePt t="7258" x="5816600" y="2806700"/>
          <p14:tracePt t="7274" x="5791200" y="2781300"/>
          <p14:tracePt t="7291" x="5759450" y="2743200"/>
          <p14:tracePt t="7308" x="5727700" y="2711450"/>
          <p14:tracePt t="7325" x="5708650" y="2692400"/>
          <p14:tracePt t="7341" x="5695950" y="2679700"/>
          <p14:tracePt t="7358" x="5683250" y="2667000"/>
          <p14:tracePt t="7374" x="5664200" y="2647950"/>
          <p14:tracePt t="7392" x="5638800" y="2635250"/>
          <p14:tracePt t="7408" x="5626100" y="2622550"/>
          <p14:tracePt t="7424" x="5619750" y="2622550"/>
          <p14:tracePt t="7550" x="5613400" y="2622550"/>
          <p14:tracePt t="7558" x="5607050" y="2622550"/>
          <p14:tracePt t="7574" x="5594350" y="2622550"/>
          <p14:tracePt t="7590" x="5575300" y="2622550"/>
          <p14:tracePt t="7608" x="5543550" y="2622550"/>
          <p14:tracePt t="7624" x="5511800" y="2622550"/>
          <p14:tracePt t="7641" x="5473700" y="2622550"/>
          <p14:tracePt t="7658" x="5448300" y="2622550"/>
          <p14:tracePt t="7674" x="5435600" y="2622550"/>
          <p14:tracePt t="7713" x="5429250" y="2622550"/>
          <p14:tracePt t="7720" x="5422900" y="2622550"/>
          <p14:tracePt t="7728" x="5416550" y="2622550"/>
          <p14:tracePt t="7741" x="5403850" y="2622550"/>
          <p14:tracePt t="7758" x="5378450" y="2628900"/>
          <p14:tracePt t="7775" x="5359400" y="2635250"/>
          <p14:tracePt t="7791" x="5353050" y="2635250"/>
          <p14:tracePt t="7808" x="5346700" y="2641600"/>
          <p14:tracePt t="7825" x="5334000" y="2641600"/>
          <p14:tracePt t="7841" x="5327650" y="2641600"/>
          <p14:tracePt t="7858" x="5327650" y="2647950"/>
          <p14:tracePt t="7876" x="5321300" y="2654300"/>
          <p14:tracePt t="7904" x="5314950" y="2654300"/>
          <p14:tracePt t="7910" x="5314950" y="2660650"/>
          <p14:tracePt t="9870" x="5308600" y="2660650"/>
          <p14:tracePt t="9874" x="5302250" y="2660650"/>
          <p14:tracePt t="9891" x="5232400" y="2667000"/>
          <p14:tracePt t="9908" x="5073650" y="2667000"/>
          <p14:tracePt t="9924" x="4902200" y="2660650"/>
          <p14:tracePt t="9942" x="4781550" y="2660650"/>
          <p14:tracePt t="9958" x="4730750" y="2660650"/>
          <p14:tracePt t="9976" x="4718050" y="2660650"/>
          <p14:tracePt t="10020" x="4711700" y="2660650"/>
          <p14:tracePt t="10024" x="4711700" y="2667000"/>
          <p14:tracePt t="10041" x="4705350" y="2673350"/>
          <p14:tracePt t="10058" x="4699000" y="2686050"/>
          <p14:tracePt t="10075" x="4692650" y="2698750"/>
          <p14:tracePt t="10091" x="4686300" y="2705100"/>
          <p14:tracePt t="10108" x="4679950" y="2717800"/>
          <p14:tracePt t="10125" x="4679950" y="2724150"/>
          <p14:tracePt t="10141" x="4679950" y="2730500"/>
          <p14:tracePt t="10158" x="4673600" y="2736850"/>
          <p14:tracePt t="10174" x="4667250" y="2755900"/>
          <p14:tracePt t="10191" x="4660900" y="2768600"/>
          <p14:tracePt t="10208" x="4648200" y="2800350"/>
          <p14:tracePt t="10225" x="4629150" y="2832100"/>
          <p14:tracePt t="10241" x="4616450" y="2863850"/>
          <p14:tracePt t="10257" x="4603750" y="2889250"/>
          <p14:tracePt t="10275" x="4597400" y="2927350"/>
          <p14:tracePt t="10291" x="4584700" y="2952750"/>
          <p14:tracePt t="10308" x="4578350" y="2997200"/>
          <p14:tracePt t="10325" x="4572000" y="3048000"/>
          <p14:tracePt t="10341" x="4565650" y="3073400"/>
          <p14:tracePt t="10358" x="4565650" y="3111500"/>
          <p14:tracePt t="10374" x="4565650" y="3136900"/>
          <p14:tracePt t="10391" x="4565650" y="3155950"/>
          <p14:tracePt t="10408" x="4565650" y="3187700"/>
          <p14:tracePt t="10425" x="4565650" y="3219450"/>
          <p14:tracePt t="10441" x="4565650" y="3244850"/>
          <p14:tracePt t="10458" x="4565650" y="3276600"/>
          <p14:tracePt t="10475" x="4565650" y="3314700"/>
          <p14:tracePt t="10493" x="4572000" y="3333750"/>
          <p14:tracePt t="10507" x="4572000" y="3359150"/>
          <p14:tracePt t="10524" x="4578350" y="3365500"/>
          <p14:tracePt t="10541" x="4578350" y="3371850"/>
          <p14:tracePt t="10558" x="4578350" y="3384550"/>
          <p14:tracePt t="10575" x="4591050" y="3403600"/>
          <p14:tracePt t="10591" x="4591050" y="3416300"/>
          <p14:tracePt t="10608" x="4603750" y="3435350"/>
          <p14:tracePt t="10625" x="4603750" y="3441700"/>
          <p14:tracePt t="10659" x="4603750" y="3448050"/>
          <p14:tracePt t="11184" x="4610100" y="3448050"/>
          <p14:tracePt t="11329" x="4610100" y="3454400"/>
          <p14:tracePt t="11335" x="4610100" y="3460750"/>
          <p14:tracePt t="11358" x="4610100" y="3479800"/>
          <p14:tracePt t="11375" x="4610100" y="3486150"/>
          <p14:tracePt t="11397" x="4610100" y="3492500"/>
          <p14:tracePt t="11449" x="4610100" y="3498850"/>
          <p14:tracePt t="11453" x="4610100" y="3505200"/>
          <p14:tracePt t="11465" x="4610100" y="3511550"/>
          <p14:tracePt t="11475" x="4616450" y="3517900"/>
          <p14:tracePt t="11491" x="4635500" y="3543300"/>
          <p14:tracePt t="11508" x="4660900" y="3575050"/>
          <p14:tracePt t="11525" x="4692650" y="3600450"/>
          <p14:tracePt t="11541" x="4743450" y="3638550"/>
          <p14:tracePt t="11558" x="4813300" y="3676650"/>
          <p14:tracePt t="11575" x="4876800" y="3708400"/>
          <p14:tracePt t="11591" x="4933950" y="3727450"/>
          <p14:tracePt t="11608" x="4972050" y="3740150"/>
          <p14:tracePt t="11625" x="5003800" y="3746500"/>
          <p14:tracePt t="11641" x="5022850" y="3746500"/>
          <p14:tracePt t="11658" x="5048250" y="3746500"/>
          <p14:tracePt t="11675" x="5111750" y="3746500"/>
          <p14:tracePt t="11691" x="5187950" y="3752850"/>
          <p14:tracePt t="11708" x="5270500" y="3759200"/>
          <p14:tracePt t="11725" x="5340350" y="3759200"/>
          <p14:tracePt t="11741" x="5365750" y="3759200"/>
          <p14:tracePt t="11758" x="5391150" y="3752850"/>
          <p14:tracePt t="11775" x="5403850" y="3740150"/>
          <p14:tracePt t="11791" x="5416550" y="3721100"/>
          <p14:tracePt t="11808" x="5435600" y="3695700"/>
          <p14:tracePt t="11825" x="5461000" y="3663950"/>
          <p14:tracePt t="11841" x="5480050" y="3625850"/>
          <p14:tracePt t="11858" x="5499100" y="3587750"/>
          <p14:tracePt t="11875" x="5511800" y="3556000"/>
          <p14:tracePt t="11891" x="5511800" y="3536950"/>
          <p14:tracePt t="11908" x="5518150" y="3511550"/>
          <p14:tracePt t="11925" x="5518150" y="3498850"/>
          <p14:tracePt t="11941" x="5524500" y="3473450"/>
          <p14:tracePt t="11958" x="5530850" y="3454400"/>
          <p14:tracePt t="11974" x="5530850" y="3441700"/>
          <p14:tracePt t="11991" x="5530850" y="3422650"/>
          <p14:tracePt t="12007" x="5530850" y="3409950"/>
          <p14:tracePt t="12731" x="5524500" y="3409950"/>
          <p14:tracePt t="12739" x="5518150" y="3409950"/>
          <p14:tracePt t="12758" x="5518150" y="3416300"/>
          <p14:tracePt t="12774" x="5511800" y="3422650"/>
          <p14:tracePt t="12791" x="5505450" y="3422650"/>
          <p14:tracePt t="12808" x="5505450" y="3429000"/>
          <p14:tracePt t="12825" x="5499100" y="3429000"/>
          <p14:tracePt t="12841" x="5492750" y="3429000"/>
          <p14:tracePt t="13787" x="5499100" y="3429000"/>
          <p14:tracePt t="13789" x="5499100" y="3422650"/>
          <p14:tracePt t="13808" x="5518150" y="3384550"/>
          <p14:tracePt t="13825" x="5556250" y="3333750"/>
          <p14:tracePt t="13842" x="5588000" y="3289300"/>
          <p14:tracePt t="13858" x="5626100" y="3225800"/>
          <p14:tracePt t="13875" x="5645150" y="3175000"/>
          <p14:tracePt t="13891" x="5657850" y="3149600"/>
          <p14:tracePt t="13908" x="5676900" y="3105150"/>
          <p14:tracePt t="13925" x="5689600" y="3086100"/>
          <p14:tracePt t="13941" x="5689600" y="3079750"/>
          <p14:tracePt t="13958" x="5695950" y="3079750"/>
          <p14:tracePt t="14139" x="5689600" y="30797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1C2D5-A024-F6E5-9E85-FA63FC63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EA23A9-FC23-19E5-DCBA-AFD250B85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29" y="1534246"/>
            <a:ext cx="6336742" cy="40303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DBBD4E-000D-E283-8070-18B793B7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Mecánico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125861-7E66-E9E9-4860-218A051D8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06"/>
    </mc:Choice>
    <mc:Fallback xmlns="">
      <p:transition spd="slow" advTm="41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7" x="5689600" y="3073400"/>
          <p14:tracePt t="301" x="5689600" y="3060700"/>
          <p14:tracePt t="305" x="5689600" y="3054350"/>
          <p14:tracePt t="321" x="5689600" y="3035300"/>
          <p14:tracePt t="337" x="5695950" y="3003550"/>
          <p14:tracePt t="354" x="5708650" y="2965450"/>
          <p14:tracePt t="371" x="5715000" y="2933700"/>
          <p14:tracePt t="388" x="5721350" y="2914650"/>
          <p14:tracePt t="404" x="5721350" y="2895600"/>
          <p14:tracePt t="421" x="5734050" y="2876550"/>
          <p14:tracePt t="437" x="5734050" y="2851150"/>
          <p14:tracePt t="454" x="5734050" y="2844800"/>
          <p14:tracePt t="471" x="5734050" y="2838450"/>
          <p14:tracePt t="555" x="5734050" y="2832100"/>
          <p14:tracePt t="562" x="5727700" y="2825750"/>
          <p14:tracePt t="571" x="5721350" y="2825750"/>
          <p14:tracePt t="587" x="5715000" y="2813050"/>
          <p14:tracePt t="605" x="5695950" y="2787650"/>
          <p14:tracePt t="621" x="5676900" y="2749550"/>
          <p14:tracePt t="637" x="5645150" y="2717800"/>
          <p14:tracePt t="654" x="5568950" y="2667000"/>
          <p14:tracePt t="671" x="5518150" y="2641600"/>
          <p14:tracePt t="688" x="5492750" y="2635250"/>
          <p14:tracePt t="704" x="5480050" y="2628900"/>
          <p14:tracePt t="721" x="5473700" y="2628900"/>
          <p14:tracePt t="738" x="5461000" y="2628900"/>
          <p14:tracePt t="754" x="5429250" y="2628900"/>
          <p14:tracePt t="771" x="5372100" y="2641600"/>
          <p14:tracePt t="787" x="5327650" y="2647950"/>
          <p14:tracePt t="804" x="5289550" y="2660650"/>
          <p14:tracePt t="821" x="5270500" y="2660650"/>
          <p14:tracePt t="837" x="5251450" y="2667000"/>
          <p14:tracePt t="858" x="5251450" y="2673350"/>
          <p14:tracePt t="871" x="5245100" y="2673350"/>
          <p14:tracePt t="887" x="5245100" y="2679700"/>
          <p14:tracePt t="904" x="5226050" y="2686050"/>
          <p14:tracePt t="921" x="5213350" y="2698750"/>
          <p14:tracePt t="937" x="5200650" y="2711450"/>
          <p14:tracePt t="954" x="5187950" y="2736850"/>
          <p14:tracePt t="971" x="5168900" y="2762250"/>
          <p14:tracePt t="987" x="5156200" y="2774950"/>
          <p14:tracePt t="1004" x="5137150" y="2794000"/>
          <p14:tracePt t="1021" x="5118100" y="2806700"/>
          <p14:tracePt t="1037" x="5105400" y="2825750"/>
          <p14:tracePt t="1054" x="5092700" y="2838450"/>
          <p14:tracePt t="1071" x="5086350" y="2851150"/>
          <p14:tracePt t="1088" x="5073650" y="2863850"/>
          <p14:tracePt t="1105" x="5060950" y="2882900"/>
          <p14:tracePt t="1121" x="5041900" y="2895600"/>
          <p14:tracePt t="1138" x="5029200" y="2901950"/>
          <p14:tracePt t="1154" x="5016500" y="2914650"/>
          <p14:tracePt t="1171" x="5010150" y="2921000"/>
          <p14:tracePt t="1187" x="5003800" y="2921000"/>
          <p14:tracePt t="1210" x="4997450" y="2921000"/>
          <p14:tracePt t="1223" x="4991100" y="2921000"/>
          <p14:tracePt t="1237" x="4991100" y="2927350"/>
          <p14:tracePt t="1254" x="4978400" y="2933700"/>
          <p14:tracePt t="1271" x="4965700" y="2940050"/>
          <p14:tracePt t="1288" x="4953000" y="2952750"/>
          <p14:tracePt t="1304" x="4946650" y="2959100"/>
          <p14:tracePt t="1321" x="4933950" y="2971800"/>
          <p14:tracePt t="1337" x="4927600" y="2984500"/>
          <p14:tracePt t="1354" x="4908550" y="3003550"/>
          <p14:tracePt t="1371" x="4902200" y="3022600"/>
          <p14:tracePt t="1388" x="4889500" y="3041650"/>
          <p14:tracePt t="1404" x="4876800" y="3060700"/>
          <p14:tracePt t="1421" x="4864100" y="3073400"/>
          <p14:tracePt t="1437" x="4864100" y="3079750"/>
          <p14:tracePt t="1454" x="4857750" y="3086100"/>
          <p14:tracePt t="1471" x="4851400" y="3098800"/>
          <p14:tracePt t="1487" x="4851400" y="3105150"/>
          <p14:tracePt t="1504" x="4851400" y="3111500"/>
          <p14:tracePt t="1521" x="4845050" y="3130550"/>
          <p14:tracePt t="1537" x="4838700" y="3143250"/>
          <p14:tracePt t="1554" x="4838700" y="3149600"/>
          <p14:tracePt t="1571" x="4838700" y="3168650"/>
          <p14:tracePt t="1588" x="4838700" y="3181350"/>
          <p14:tracePt t="1605" x="4838700" y="3194050"/>
          <p14:tracePt t="1621" x="4838700" y="3206750"/>
          <p14:tracePt t="1638" x="4838700" y="3213100"/>
          <p14:tracePt t="1654" x="4838700" y="3219450"/>
          <p14:tracePt t="1671" x="4838700" y="3232150"/>
          <p14:tracePt t="1688" x="4832350" y="3251200"/>
          <p14:tracePt t="1704" x="4826000" y="3282950"/>
          <p14:tracePt t="1721" x="4826000" y="3314700"/>
          <p14:tracePt t="1738" x="4826000" y="3340100"/>
          <p14:tracePt t="1754" x="4826000" y="3359150"/>
          <p14:tracePt t="1771" x="4826000" y="3378200"/>
          <p14:tracePt t="1787" x="4832350" y="3390900"/>
          <p14:tracePt t="1804" x="4838700" y="3397250"/>
          <p14:tracePt t="1821" x="4851400" y="3429000"/>
          <p14:tracePt t="1838" x="4883150" y="3467100"/>
          <p14:tracePt t="1854" x="4921250" y="3511550"/>
          <p14:tracePt t="1871" x="4965700" y="3543300"/>
          <p14:tracePt t="1888" x="5003800" y="3575050"/>
          <p14:tracePt t="1904" x="5041900" y="3600450"/>
          <p14:tracePt t="1921" x="5086350" y="3632200"/>
          <p14:tracePt t="1937" x="5143500" y="3657600"/>
          <p14:tracePt t="1954" x="5213350" y="3695700"/>
          <p14:tracePt t="1971" x="5283200" y="3727450"/>
          <p14:tracePt t="1987" x="5314950" y="3746500"/>
          <p14:tracePt t="2004" x="5359400" y="3765550"/>
          <p14:tracePt t="2021" x="5384800" y="3778250"/>
          <p14:tracePt t="2037" x="5397500" y="3784600"/>
          <p14:tracePt t="2054" x="5410200" y="3784600"/>
          <p14:tracePt t="2071" x="5429250" y="3784600"/>
          <p14:tracePt t="2088" x="5441950" y="3784600"/>
          <p14:tracePt t="2105" x="5473700" y="3784600"/>
          <p14:tracePt t="2121" x="5499100" y="3784600"/>
          <p14:tracePt t="2138" x="5518150" y="3784600"/>
          <p14:tracePt t="2155" x="5524500" y="3784600"/>
          <p14:tracePt t="2171" x="5530850" y="3784600"/>
          <p14:tracePt t="2220" x="5537200" y="3784600"/>
          <p14:tracePt t="2225" x="5543550" y="3784600"/>
          <p14:tracePt t="2238" x="5562600" y="3784600"/>
          <p14:tracePt t="2254" x="5588000" y="3784600"/>
          <p14:tracePt t="2271" x="5613400" y="3784600"/>
          <p14:tracePt t="2287" x="5651500" y="3771900"/>
          <p14:tracePt t="2304" x="5670550" y="3765550"/>
          <p14:tracePt t="2321" x="5695950" y="3746500"/>
          <p14:tracePt t="2338" x="5721350" y="3740150"/>
          <p14:tracePt t="2354" x="5740400" y="3721100"/>
          <p14:tracePt t="2371" x="5778500" y="3695700"/>
          <p14:tracePt t="2388" x="5816600" y="3670300"/>
          <p14:tracePt t="2404" x="5854700" y="3638550"/>
          <p14:tracePt t="2421" x="5905500" y="3600450"/>
          <p14:tracePt t="2438" x="5943600" y="3556000"/>
          <p14:tracePt t="2454" x="5981700" y="3492500"/>
          <p14:tracePt t="2471" x="6013450" y="3429000"/>
          <p14:tracePt t="2487" x="6038850" y="3371850"/>
          <p14:tracePt t="2504" x="6057900" y="3314700"/>
          <p14:tracePt t="2521" x="6070600" y="3270250"/>
          <p14:tracePt t="2538" x="6076950" y="3232150"/>
          <p14:tracePt t="2554" x="6076950" y="3219450"/>
          <p14:tracePt t="2571" x="6083300" y="3200400"/>
          <p14:tracePt t="2976" x="6083300" y="3194050"/>
          <p14:tracePt t="2982" x="6083300" y="3187700"/>
          <p14:tracePt t="2988" x="6076950" y="3187700"/>
          <p14:tracePt t="3004" x="6070600" y="3168650"/>
          <p14:tracePt t="3021" x="6064250" y="3149600"/>
          <p14:tracePt t="3038" x="6057900" y="3136900"/>
          <p14:tracePt t="3054" x="6051550" y="3136900"/>
          <p14:tracePt t="3368" x="6051550" y="3130550"/>
          <p14:tracePt t="3371" x="6051550" y="3124200"/>
          <p14:tracePt t="3388" x="6032500" y="3098800"/>
          <p14:tracePt t="3404" x="6019800" y="3073400"/>
          <p14:tracePt t="3421" x="6000750" y="3054350"/>
          <p14:tracePt t="3438" x="6000750" y="3041650"/>
          <p14:tracePt t="3454" x="5994400" y="3028950"/>
          <p14:tracePt t="3471" x="5975350" y="3009900"/>
          <p14:tracePt t="3488" x="5949950" y="2978150"/>
          <p14:tracePt t="3504" x="5911850" y="2940050"/>
          <p14:tracePt t="3521" x="5861050" y="2901950"/>
          <p14:tracePt t="3537" x="5842000" y="2882900"/>
          <p14:tracePt t="3554" x="5810250" y="2870200"/>
          <p14:tracePt t="3571" x="5784850" y="2851150"/>
          <p14:tracePt t="3587" x="5746750" y="2832100"/>
          <p14:tracePt t="3604" x="5702300" y="2806700"/>
          <p14:tracePt t="3621" x="5638800" y="2781300"/>
          <p14:tracePt t="3638" x="5581650" y="2755900"/>
          <p14:tracePt t="3654" x="5511800" y="2724150"/>
          <p14:tracePt t="3671" x="5454650" y="2692400"/>
          <p14:tracePt t="3687" x="5429250" y="2679700"/>
          <p14:tracePt t="3704" x="5397500" y="2660650"/>
          <p14:tracePt t="3721" x="5365750" y="2647950"/>
          <p14:tracePt t="3738" x="5327650" y="2635250"/>
          <p14:tracePt t="3754" x="5302250" y="2628900"/>
          <p14:tracePt t="3771" x="5270500" y="2622550"/>
          <p14:tracePt t="3787" x="5245100" y="2622550"/>
          <p14:tracePt t="3804" x="5226050" y="2622550"/>
          <p14:tracePt t="3821" x="5194300" y="2622550"/>
          <p14:tracePt t="3838" x="5175250" y="2622550"/>
          <p14:tracePt t="3854" x="5162550" y="2622550"/>
          <p14:tracePt t="3871" x="5149850" y="2622550"/>
          <p14:tracePt t="3888" x="5137150" y="2622550"/>
          <p14:tracePt t="3904" x="5111750" y="2628900"/>
          <p14:tracePt t="3921" x="5086350" y="2641600"/>
          <p14:tracePt t="3938" x="5060950" y="2654300"/>
          <p14:tracePt t="3954" x="5041900" y="2673350"/>
          <p14:tracePt t="3971" x="5022850" y="2692400"/>
          <p14:tracePt t="3987" x="5010150" y="2717800"/>
          <p14:tracePt t="4004" x="4991100" y="2743200"/>
          <p14:tracePt t="4021" x="4972050" y="2781300"/>
          <p14:tracePt t="4037" x="4953000" y="2819400"/>
          <p14:tracePt t="4054" x="4921250" y="2857500"/>
          <p14:tracePt t="4071" x="4902200" y="2889250"/>
          <p14:tracePt t="4087" x="4895850" y="2901950"/>
          <p14:tracePt t="4105" x="4889500" y="2921000"/>
          <p14:tracePt t="4121" x="4889500" y="2940050"/>
          <p14:tracePt t="4138" x="4889500" y="2959100"/>
          <p14:tracePt t="4154" x="4889500" y="2990850"/>
          <p14:tracePt t="4171" x="4889500" y="3022600"/>
          <p14:tracePt t="4187" x="4895850" y="3048000"/>
          <p14:tracePt t="4204" x="4902200" y="3092450"/>
          <p14:tracePt t="4221" x="4908550" y="3136900"/>
          <p14:tracePt t="4237" x="4914900" y="3168650"/>
          <p14:tracePt t="4254" x="4927600" y="3200400"/>
          <p14:tracePt t="4271" x="4946650" y="3232150"/>
          <p14:tracePt t="4288" x="4953000" y="3251200"/>
          <p14:tracePt t="4304" x="4965700" y="3270250"/>
          <p14:tracePt t="4321" x="4972050" y="3282950"/>
          <p14:tracePt t="4338" x="4991100" y="3308350"/>
          <p14:tracePt t="4354" x="5022850" y="3340100"/>
          <p14:tracePt t="4371" x="5054600" y="3365500"/>
          <p14:tracePt t="4388" x="5099050" y="3403600"/>
          <p14:tracePt t="4404" x="5143500" y="3429000"/>
          <p14:tracePt t="4421" x="5187950" y="3460750"/>
          <p14:tracePt t="4437" x="5238750" y="3479800"/>
          <p14:tracePt t="4454" x="5321300" y="3505200"/>
          <p14:tracePt t="4471" x="5410200" y="3524250"/>
          <p14:tracePt t="4487" x="5499100" y="3530600"/>
          <p14:tracePt t="4504" x="5588000" y="3536950"/>
          <p14:tracePt t="4521" x="5638800" y="3543300"/>
          <p14:tracePt t="4538" x="5676900" y="3543300"/>
          <p14:tracePt t="4554" x="5708650" y="3530600"/>
          <p14:tracePt t="4571" x="5740400" y="3511550"/>
          <p14:tracePt t="4588" x="5765800" y="3492500"/>
          <p14:tracePt t="4605" x="5791200" y="3467100"/>
          <p14:tracePt t="4621" x="5810250" y="3448050"/>
          <p14:tracePt t="4638" x="5835650" y="3416300"/>
          <p14:tracePt t="4654" x="5861050" y="3378200"/>
          <p14:tracePt t="4671" x="5880100" y="3346450"/>
          <p14:tracePt t="4688" x="5899150" y="3321050"/>
          <p14:tracePt t="4704" x="5905500" y="3295650"/>
          <p14:tracePt t="4721" x="5918200" y="3282950"/>
          <p14:tracePt t="4738" x="5918200" y="3270250"/>
          <p14:tracePt t="4754" x="5924550" y="3257550"/>
          <p14:tracePt t="4771" x="5924550" y="3238500"/>
          <p14:tracePt t="4788" x="5924550" y="3225800"/>
          <p14:tracePt t="4850" x="5924550" y="3219450"/>
          <p14:tracePt t="4858" x="5924550" y="3206750"/>
          <p14:tracePt t="4871" x="5924550" y="3194050"/>
          <p14:tracePt t="4887" x="5924550" y="3175000"/>
          <p14:tracePt t="4904" x="5918200" y="3136900"/>
          <p14:tracePt t="4921" x="5911850" y="3098800"/>
          <p14:tracePt t="4938" x="5905500" y="3067050"/>
          <p14:tracePt t="4954" x="5899150" y="3048000"/>
          <p14:tracePt t="4971" x="5892800" y="3028950"/>
          <p14:tracePt t="4988" x="5886450" y="3022600"/>
          <p14:tracePt t="5004" x="5880100" y="3003550"/>
          <p14:tracePt t="5021" x="5861050" y="2978150"/>
          <p14:tracePt t="5038" x="5842000" y="2946400"/>
          <p14:tracePt t="5054" x="5816600" y="2927350"/>
          <p14:tracePt t="5071" x="5797550" y="2895600"/>
          <p14:tracePt t="5088" x="5759450" y="2863850"/>
          <p14:tracePt t="5104" x="5689600" y="2806700"/>
          <p14:tracePt t="5121" x="5638800" y="2774950"/>
          <p14:tracePt t="5137" x="5594350" y="2743200"/>
          <p14:tracePt t="5154" x="5549900" y="2717800"/>
          <p14:tracePt t="5171" x="5511800" y="2698750"/>
          <p14:tracePt t="5188" x="5486400" y="2686050"/>
          <p14:tracePt t="5204" x="5473700" y="2679700"/>
          <p14:tracePt t="5221" x="5461000" y="2673350"/>
          <p14:tracePt t="5238" x="5454650" y="2673350"/>
          <p14:tracePt t="5254" x="5441950" y="2673350"/>
          <p14:tracePt t="5271" x="5429250" y="2673350"/>
          <p14:tracePt t="5288" x="5410200" y="2667000"/>
          <p14:tracePt t="5304" x="5403850" y="2667000"/>
          <p14:tracePt t="5514" x="5397500" y="2667000"/>
          <p14:tracePt t="5530" x="5391150" y="2667000"/>
          <p14:tracePt t="5534" x="5384800" y="2667000"/>
          <p14:tracePt t="5544" x="5378450" y="2667000"/>
          <p14:tracePt t="5554" x="5372100" y="2667000"/>
          <p14:tracePt t="5570" x="5359400" y="2667000"/>
          <p14:tracePt t="5587" x="5353050" y="2667000"/>
          <p14:tracePt t="5634" x="5346700" y="2667000"/>
          <p14:tracePt t="5639" x="5340350" y="2667000"/>
          <p14:tracePt t="5654" x="5314950" y="2667000"/>
          <p14:tracePt t="5671" x="5295900" y="2667000"/>
          <p14:tracePt t="5687" x="5276850" y="2667000"/>
          <p14:tracePt t="5716" x="5270500" y="2667000"/>
          <p14:tracePt t="5731" x="5264150" y="2667000"/>
          <p14:tracePt t="5737" x="5257800" y="2667000"/>
          <p14:tracePt t="5754" x="5245100" y="2667000"/>
          <p14:tracePt t="5771" x="5226050" y="2673350"/>
          <p14:tracePt t="5788" x="5200650" y="2679700"/>
          <p14:tracePt t="5804" x="5181600" y="2686050"/>
          <p14:tracePt t="5821" x="5156200" y="2698750"/>
          <p14:tracePt t="5837" x="5149850" y="2705100"/>
          <p14:tracePt t="5855" x="5143500" y="2711450"/>
          <p14:tracePt t="5871" x="5124450" y="2724150"/>
          <p14:tracePt t="5887" x="5118100" y="2730500"/>
          <p14:tracePt t="5904" x="5105400" y="2743200"/>
          <p14:tracePt t="5921" x="5099050" y="2755900"/>
          <p14:tracePt t="5938" x="5092700" y="2762250"/>
          <p14:tracePt t="5954" x="5086350" y="2768600"/>
          <p14:tracePt t="5971" x="5080000" y="2774950"/>
          <p14:tracePt t="5988" x="5073650" y="2787650"/>
          <p14:tracePt t="6004" x="5067300" y="2800350"/>
          <p14:tracePt t="6021" x="5060950" y="2806700"/>
          <p14:tracePt t="6038" x="5054600" y="2813050"/>
          <p14:tracePt t="6173" x="5054600" y="2819400"/>
          <p14:tracePt t="6180" x="5054600" y="2825750"/>
          <p14:tracePt t="6187" x="5054600" y="2838450"/>
          <p14:tracePt t="6204" x="5041900" y="2882900"/>
          <p14:tracePt t="6221" x="5035550" y="2914650"/>
          <p14:tracePt t="6238" x="5029200" y="2952750"/>
          <p14:tracePt t="6254" x="5029200" y="2984500"/>
          <p14:tracePt t="6271" x="5022850" y="3003550"/>
          <p14:tracePt t="6288" x="5022850" y="3028950"/>
          <p14:tracePt t="6304" x="5022850" y="3054350"/>
          <p14:tracePt t="6321" x="5022850" y="3073400"/>
          <p14:tracePt t="6338" x="5016500" y="3092450"/>
          <p14:tracePt t="6354" x="5010150" y="3124200"/>
          <p14:tracePt t="6371" x="5010150" y="3143250"/>
          <p14:tracePt t="6388" x="5010150" y="3168650"/>
          <p14:tracePt t="6404" x="5010150" y="3200400"/>
          <p14:tracePt t="6421" x="5016500" y="3225800"/>
          <p14:tracePt t="6438" x="5022850" y="3244850"/>
          <p14:tracePt t="6454" x="5029200" y="3257550"/>
          <p14:tracePt t="6471" x="5029200" y="3270250"/>
          <p14:tracePt t="6488" x="5041900" y="3282950"/>
          <p14:tracePt t="6504" x="5067300" y="3302000"/>
          <p14:tracePt t="6521" x="5092700" y="3327400"/>
          <p14:tracePt t="6538" x="5124450" y="3352800"/>
          <p14:tracePt t="6554" x="5149850" y="3371850"/>
          <p14:tracePt t="6571" x="5175250" y="3397250"/>
          <p14:tracePt t="6587" x="5200650" y="3422650"/>
          <p14:tracePt t="6604" x="5226050" y="3435350"/>
          <p14:tracePt t="6621" x="5245100" y="3454400"/>
          <p14:tracePt t="6638" x="5270500" y="3460750"/>
          <p14:tracePt t="6654" x="5295900" y="3473450"/>
          <p14:tracePt t="6671" x="5314950" y="3486150"/>
          <p14:tracePt t="6687" x="5346700" y="3498850"/>
          <p14:tracePt t="6704" x="5378450" y="3511550"/>
          <p14:tracePt t="6721" x="5391150" y="3511550"/>
          <p14:tracePt t="6738" x="5429250" y="3524250"/>
          <p14:tracePt t="6754" x="5461000" y="3530600"/>
          <p14:tracePt t="6771" x="5499100" y="3530600"/>
          <p14:tracePt t="6788" x="5511800" y="3530600"/>
          <p14:tracePt t="6805" x="5524500" y="3530600"/>
          <p14:tracePt t="6821" x="5537200" y="3530600"/>
          <p14:tracePt t="6838" x="5543550" y="3530600"/>
          <p14:tracePt t="6855" x="5556250" y="3524250"/>
          <p14:tracePt t="6871" x="5562600" y="3511550"/>
          <p14:tracePt t="6888" x="5575300" y="3511550"/>
          <p14:tracePt t="6905" x="5588000" y="3498850"/>
          <p14:tracePt t="6921" x="5607050" y="3492500"/>
          <p14:tracePt t="6938" x="5626100" y="3486150"/>
          <p14:tracePt t="6954" x="5632450" y="3479800"/>
          <p14:tracePt t="6971" x="5638800" y="3473450"/>
          <p14:tracePt t="6987" x="5651500" y="3467100"/>
          <p14:tracePt t="7004" x="5664200" y="3460750"/>
          <p14:tracePt t="7021" x="5670550" y="3454400"/>
          <p14:tracePt t="7038" x="5689600" y="3435350"/>
          <p14:tracePt t="7054" x="5702300" y="3409950"/>
          <p14:tracePt t="7071" x="5715000" y="3397250"/>
          <p14:tracePt t="7087" x="5721350" y="3359150"/>
          <p14:tracePt t="7105" x="5740400" y="3327400"/>
          <p14:tracePt t="7121" x="5746750" y="3302000"/>
          <p14:tracePt t="7138" x="5746750" y="3289300"/>
          <p14:tracePt t="7154" x="5753100" y="3263900"/>
          <p14:tracePt t="7171" x="5759450" y="3238500"/>
          <p14:tracePt t="7187" x="5759450" y="3206750"/>
          <p14:tracePt t="7205" x="5759450" y="3168650"/>
          <p14:tracePt t="7221" x="5759450" y="3136900"/>
          <p14:tracePt t="7238" x="5759450" y="3117850"/>
          <p14:tracePt t="7254" x="5759450" y="3092450"/>
          <p14:tracePt t="7271" x="5759450" y="3073400"/>
          <p14:tracePt t="7288" x="5759450" y="3054350"/>
          <p14:tracePt t="7304" x="5753100" y="3035300"/>
          <p14:tracePt t="7321" x="5746750" y="3016250"/>
          <p14:tracePt t="7338" x="5740400" y="2997200"/>
          <p14:tracePt t="7354" x="5727700" y="2978150"/>
          <p14:tracePt t="7371" x="5727700" y="2965450"/>
          <p14:tracePt t="7388" x="5721350" y="2946400"/>
          <p14:tracePt t="7404" x="5715000" y="2940050"/>
          <p14:tracePt t="7421" x="5695950" y="2914650"/>
          <p14:tracePt t="7437" x="5664200" y="2895600"/>
          <p14:tracePt t="7455" x="5626100" y="2876550"/>
          <p14:tracePt t="7471" x="5600700" y="2863850"/>
          <p14:tracePt t="7488" x="5575300" y="2844800"/>
          <p14:tracePt t="7504" x="5556250" y="2838450"/>
          <p14:tracePt t="7521" x="5530850" y="2819400"/>
          <p14:tracePt t="7538" x="5499100" y="2800350"/>
          <p14:tracePt t="7554" x="5467350" y="2781300"/>
          <p14:tracePt t="7571" x="5429250" y="2762250"/>
          <p14:tracePt t="7588" x="5391150" y="2743200"/>
          <p14:tracePt t="7605" x="5372100" y="2736850"/>
          <p14:tracePt t="7621" x="5359400" y="2736850"/>
          <p14:tracePt t="7638" x="5353050" y="2736850"/>
          <p14:tracePt t="7654" x="5334000" y="2736850"/>
          <p14:tracePt t="7671" x="5308600" y="2736850"/>
          <p14:tracePt t="7688" x="5283200" y="2736850"/>
          <p14:tracePt t="7704" x="5264150" y="2730500"/>
          <p14:tracePt t="7721" x="5257800" y="2730500"/>
          <p14:tracePt t="7738" x="5251450" y="2730500"/>
          <p14:tracePt t="7754" x="5245100" y="2730500"/>
          <p14:tracePt t="7771" x="5238750" y="2730500"/>
          <p14:tracePt t="7788" x="5219700" y="2730500"/>
          <p14:tracePt t="7805" x="5194300" y="2736850"/>
          <p14:tracePt t="7821" x="5181600" y="2736850"/>
          <p14:tracePt t="7838" x="5175250" y="2743200"/>
          <p14:tracePt t="7855" x="5156200" y="2749550"/>
          <p14:tracePt t="7871" x="5137150" y="2749550"/>
          <p14:tracePt t="7888" x="5124450" y="2755900"/>
          <p14:tracePt t="7904" x="5105400" y="2762250"/>
          <p14:tracePt t="7921" x="5099050" y="2768600"/>
          <p14:tracePt t="7938" x="5086350" y="2774950"/>
          <p14:tracePt t="7954" x="5067300" y="2787650"/>
          <p14:tracePt t="7971" x="5041900" y="2800350"/>
          <p14:tracePt t="7987" x="5022850" y="2825750"/>
          <p14:tracePt t="8005" x="5010150" y="2844800"/>
          <p14:tracePt t="8021" x="4997450" y="2863850"/>
          <p14:tracePt t="8038" x="4997450" y="2882900"/>
          <p14:tracePt t="8054" x="4991100" y="2889250"/>
          <p14:tracePt t="8071" x="4991100" y="2901950"/>
          <p14:tracePt t="8088" x="4984750" y="2927350"/>
          <p14:tracePt t="8105" x="4984750" y="2946400"/>
          <p14:tracePt t="8121" x="4984750" y="2978150"/>
          <p14:tracePt t="8138" x="4991100" y="2997200"/>
          <p14:tracePt t="8154" x="4991100" y="3016250"/>
          <p14:tracePt t="8171" x="4991100" y="3035300"/>
          <p14:tracePt t="8187" x="4997450" y="3060700"/>
          <p14:tracePt t="8204" x="5003800" y="3079750"/>
          <p14:tracePt t="8221" x="5010150" y="3092450"/>
          <p14:tracePt t="8238" x="5022850" y="3117850"/>
          <p14:tracePt t="8255" x="5029200" y="3143250"/>
          <p14:tracePt t="8271" x="5029200" y="3175000"/>
          <p14:tracePt t="8288" x="5035550" y="3206750"/>
          <p14:tracePt t="8304" x="5041900" y="3238500"/>
          <p14:tracePt t="8321" x="5048250" y="3257550"/>
          <p14:tracePt t="8338" x="5054600" y="3270250"/>
          <p14:tracePt t="8355" x="5054600" y="3276600"/>
          <p14:tracePt t="8371" x="5060950" y="3276600"/>
          <p14:tracePt t="8387" x="5060950" y="3282950"/>
          <p14:tracePt t="8407" x="5060950" y="3289300"/>
          <p14:tracePt t="8421" x="5073650" y="3295650"/>
          <p14:tracePt t="8438" x="5086350" y="3314700"/>
          <p14:tracePt t="8454" x="5111750" y="3333750"/>
          <p14:tracePt t="8471" x="5137150" y="3346450"/>
          <p14:tracePt t="8488" x="5168900" y="3371850"/>
          <p14:tracePt t="8505" x="5200650" y="3390900"/>
          <p14:tracePt t="8521" x="5226050" y="3409950"/>
          <p14:tracePt t="8538" x="5264150" y="3422650"/>
          <p14:tracePt t="8555" x="5295900" y="3441700"/>
          <p14:tracePt t="8571" x="5346700" y="3460750"/>
          <p14:tracePt t="8588" x="5397500" y="3486150"/>
          <p14:tracePt t="8607" x="5511800" y="3530600"/>
          <p14:tracePt t="8621" x="5581650" y="3562350"/>
          <p14:tracePt t="8637" x="5670550" y="3594100"/>
          <p14:tracePt t="8654" x="5734050" y="3619500"/>
          <p14:tracePt t="8671" x="5765800" y="3644900"/>
          <p14:tracePt t="8688" x="5822950" y="3683000"/>
          <p14:tracePt t="8704" x="5886450" y="3721100"/>
          <p14:tracePt t="8721" x="5956300" y="3746500"/>
          <p14:tracePt t="8738" x="6007100" y="3765550"/>
          <p14:tracePt t="8755" x="6032500" y="3765550"/>
          <p14:tracePt t="8771" x="6038850" y="3765550"/>
          <p14:tracePt t="8788" x="6057900" y="3765550"/>
          <p14:tracePt t="8805" x="6115050" y="3771900"/>
          <p14:tracePt t="8821" x="6191250" y="3790950"/>
          <p14:tracePt t="8838" x="6254750" y="3810000"/>
          <p14:tracePt t="8855" x="6292850" y="3822700"/>
          <p14:tracePt t="8871" x="6305550" y="3822700"/>
          <p14:tracePt t="8889" x="6305550" y="3829050"/>
          <p14:tracePt t="8904" x="6324600" y="3835400"/>
          <p14:tracePt t="8921" x="6362700" y="3854450"/>
          <p14:tracePt t="8938" x="6407150" y="3886200"/>
          <p14:tracePt t="8954" x="6426200" y="3898900"/>
          <p14:tracePt t="8971" x="6438900" y="3911600"/>
          <p14:tracePt t="8988" x="6457950" y="3930650"/>
          <p14:tracePt t="9005" x="6489700" y="3949700"/>
          <p14:tracePt t="9021" x="6521450" y="3968750"/>
          <p14:tracePt t="9037" x="6572250" y="4006850"/>
          <p14:tracePt t="9055" x="6616700" y="4038600"/>
          <p14:tracePt t="9071" x="6648450" y="4057650"/>
          <p14:tracePt t="9088" x="6686550" y="4076700"/>
          <p14:tracePt t="9105" x="6711950" y="4095750"/>
          <p14:tracePt t="9123" x="6737350" y="4114800"/>
          <p14:tracePt t="9138" x="6788150" y="4146550"/>
          <p14:tracePt t="9155" x="6858000" y="4178300"/>
          <p14:tracePt t="9171" x="6902450" y="4203700"/>
          <p14:tracePt t="9188" x="6940550" y="4216400"/>
          <p14:tracePt t="9204" x="6946900" y="4222750"/>
          <p14:tracePt t="9221" x="6959600" y="4229100"/>
          <p14:tracePt t="9238" x="6965950" y="4235450"/>
          <p14:tracePt t="9273" x="6972300" y="4235450"/>
          <p14:tracePt t="9290" x="6978650" y="4235450"/>
          <p14:tracePt t="9303" x="6985000" y="4235450"/>
          <p14:tracePt t="9311" x="6985000" y="4241800"/>
          <p14:tracePt t="9321" x="6991350" y="4241800"/>
          <p14:tracePt t="9338" x="7004050" y="4241800"/>
          <p14:tracePt t="9355" x="7010400" y="4248150"/>
          <p14:tracePt t="9515" x="7016750" y="4248150"/>
          <p14:tracePt t="9527" x="7023100" y="4248150"/>
          <p14:tracePt t="9538" x="7023100" y="4254500"/>
          <p14:tracePt t="9555" x="7035800" y="4260850"/>
          <p14:tracePt t="9571" x="7042150" y="4260850"/>
          <p14:tracePt t="9589" x="7054850" y="4273550"/>
          <p14:tracePt t="9604" x="7067550" y="4273550"/>
          <p14:tracePt t="9623" x="7073900" y="4273550"/>
          <p14:tracePt t="9651" x="7080250" y="4273550"/>
          <p14:tracePt t="9741" x="7086600" y="4273550"/>
          <p14:tracePt t="9749" x="7092950" y="4273550"/>
          <p14:tracePt t="9754" x="7092950" y="4267200"/>
          <p14:tracePt t="9771" x="7099300" y="4254500"/>
          <p14:tracePt t="9804" x="7099300" y="4241800"/>
          <p14:tracePt t="9821" x="7099300" y="4229100"/>
          <p14:tracePt t="9839" x="7099300" y="4222750"/>
          <p14:tracePt t="9854" x="7099300" y="4216400"/>
          <p14:tracePt t="9871" x="7099300" y="4203700"/>
          <p14:tracePt t="9888" x="7086600" y="4178300"/>
          <p14:tracePt t="9904" x="7067550" y="4121150"/>
          <p14:tracePt t="9921" x="7042150" y="4076700"/>
          <p14:tracePt t="9938" x="7016750" y="4025900"/>
          <p14:tracePt t="9954" x="6991350" y="3975100"/>
          <p14:tracePt t="9971" x="6965950" y="3937000"/>
          <p14:tracePt t="9988" x="6953250" y="3898900"/>
          <p14:tracePt t="10004" x="6921500" y="3841750"/>
          <p14:tracePt t="10021" x="6883400" y="3778250"/>
          <p14:tracePt t="10037" x="6813550" y="3676650"/>
          <p14:tracePt t="10054" x="6750050" y="3600450"/>
          <p14:tracePt t="10071" x="6718300" y="3556000"/>
          <p14:tracePt t="10087" x="6692900" y="3530600"/>
          <p14:tracePt t="10106" x="6673850" y="3505200"/>
          <p14:tracePt t="10121" x="6648450" y="3486150"/>
          <p14:tracePt t="10140" x="6584950" y="3435350"/>
          <p14:tracePt t="10154" x="6515100" y="3384550"/>
          <p14:tracePt t="10171" x="6464300" y="3359150"/>
          <p14:tracePt t="10188" x="6445250" y="3346450"/>
          <p14:tracePt t="10204" x="6432550" y="3346450"/>
          <p14:tracePt t="10221" x="6419850" y="3340100"/>
          <p14:tracePt t="10238" x="6407150" y="3333750"/>
          <p14:tracePt t="10255" x="6369050" y="3321050"/>
          <p14:tracePt t="10271" x="6337300" y="3314700"/>
          <p14:tracePt t="10288" x="6311900" y="3308350"/>
          <p14:tracePt t="10304" x="6280150" y="3302000"/>
          <p14:tracePt t="10321" x="6242050" y="3289300"/>
          <p14:tracePt t="10338" x="6191250" y="3282950"/>
          <p14:tracePt t="10355" x="6153150" y="3276600"/>
          <p14:tracePt t="10371" x="6127750" y="3276600"/>
          <p14:tracePt t="10388" x="6121400" y="3276600"/>
          <p14:tracePt t="10404" x="6115050" y="3276600"/>
          <p14:tracePt t="10421" x="6108700" y="3270250"/>
          <p14:tracePt t="10438" x="6089650" y="3270250"/>
          <p14:tracePt t="10455" x="6070600" y="3270250"/>
          <p14:tracePt t="10471" x="6064250" y="3270250"/>
          <p14:tracePt t="10488" x="6051550" y="3270250"/>
          <p14:tracePt t="10504" x="6045200" y="3270250"/>
          <p14:tracePt t="10579" x="6038850" y="3270250"/>
          <p14:tracePt t="10641" x="6032500" y="3270250"/>
          <p14:tracePt t="11443" x="6032500" y="3263900"/>
          <p14:tracePt t="11449" x="6032500" y="3257550"/>
          <p14:tracePt t="11471" x="6032500" y="3251200"/>
          <p14:tracePt t="11481" x="6032500" y="3244850"/>
          <p14:tracePt t="11488" x="6032500" y="3238500"/>
          <p14:tracePt t="11663" x="6032500" y="3232150"/>
          <p14:tracePt t="11666" x="6026150" y="3232150"/>
          <p14:tracePt t="11688" x="5981700" y="3187700"/>
          <p14:tracePt t="11704" x="5930900" y="3149600"/>
          <p14:tracePt t="11721" x="5873750" y="3111500"/>
          <p14:tracePt t="11738" x="5803900" y="3073400"/>
          <p14:tracePt t="11755" x="5765800" y="3048000"/>
          <p14:tracePt t="11771" x="5759450" y="3041650"/>
          <p14:tracePt t="11829" x="5753100" y="3041650"/>
          <p14:tracePt t="11837" x="5746750" y="3041650"/>
          <p14:tracePt t="11840" x="5740400" y="3041650"/>
          <p14:tracePt t="11854" x="5727700" y="3041650"/>
          <p14:tracePt t="11871" x="5708650" y="3041650"/>
          <p14:tracePt t="11888" x="5695950" y="3048000"/>
          <p14:tracePt t="11905" x="5676900" y="3048000"/>
          <p14:tracePt t="11921" x="5651500" y="3054350"/>
          <p14:tracePt t="11938" x="5588000" y="3054350"/>
          <p14:tracePt t="11955" x="5518150" y="3060700"/>
          <p14:tracePt t="11971" x="5473700" y="3067050"/>
          <p14:tracePt t="11988" x="5397500" y="3079750"/>
          <p14:tracePt t="12005" x="5334000" y="3092450"/>
          <p14:tracePt t="12021" x="5289550" y="3105150"/>
          <p14:tracePt t="12038" x="5251450" y="3117850"/>
          <p14:tracePt t="12055" x="5219700" y="3130550"/>
          <p14:tracePt t="12071" x="5175250" y="3149600"/>
          <p14:tracePt t="12088" x="5137150" y="3175000"/>
          <p14:tracePt t="12105" x="5080000" y="3194050"/>
          <p14:tracePt t="12121" x="5048250" y="3213100"/>
          <p14:tracePt t="12138" x="5022850" y="3219450"/>
          <p14:tracePt t="12154" x="5003800" y="3225800"/>
          <p14:tracePt t="12171" x="4978400" y="3232150"/>
          <p14:tracePt t="12188" x="4953000" y="3244850"/>
          <p14:tracePt t="12204" x="4921250" y="3257550"/>
          <p14:tracePt t="12221" x="4895850" y="3276600"/>
          <p14:tracePt t="12238" x="4851400" y="3308350"/>
          <p14:tracePt t="12255" x="4813300" y="3352800"/>
          <p14:tracePt t="12271" x="4781550" y="3397250"/>
          <p14:tracePt t="12288" x="4775200" y="3448050"/>
          <p14:tracePt t="12304" x="4768850" y="3473450"/>
          <p14:tracePt t="12321" x="4749800" y="3486150"/>
          <p14:tracePt t="12338" x="4705350" y="3492500"/>
          <p14:tracePt t="13194" x="4699000" y="3492500"/>
          <p14:tracePt t="13218" x="4699000" y="3498850"/>
          <p14:tracePt t="13294" x="4692650" y="3498850"/>
          <p14:tracePt t="13314" x="4686300" y="3498850"/>
          <p14:tracePt t="13324" x="4679950" y="3498850"/>
          <p14:tracePt t="13340" x="4673600" y="3498850"/>
          <p14:tracePt t="13346" x="4667250" y="3498850"/>
          <p14:tracePt t="13354" x="4654550" y="3498850"/>
          <p14:tracePt t="13371" x="4629150" y="3498850"/>
          <p14:tracePt t="13388" x="4610100" y="3498850"/>
          <p14:tracePt t="13405" x="4584700" y="3505200"/>
          <p14:tracePt t="13422" x="4559300" y="3505200"/>
          <p14:tracePt t="13438" x="4540250" y="3511550"/>
          <p14:tracePt t="13454" x="4514850" y="3517900"/>
          <p14:tracePt t="13471" x="4489450" y="3530600"/>
          <p14:tracePt t="13488" x="4470400" y="3536950"/>
          <p14:tracePt t="13504" x="4445000" y="3556000"/>
          <p14:tracePt t="13521" x="4413250" y="3562350"/>
          <p14:tracePt t="13538" x="4400550" y="3568700"/>
          <p14:tracePt t="13555" x="4387850" y="3581400"/>
          <p14:tracePt t="13571" x="4375150" y="3587750"/>
          <p14:tracePt t="13588" x="4356100" y="3594100"/>
          <p14:tracePt t="13604" x="4343400" y="3606800"/>
          <p14:tracePt t="13621" x="4324350" y="3619500"/>
          <p14:tracePt t="13638" x="4311650" y="3632200"/>
          <p14:tracePt t="13654" x="4292600" y="3644900"/>
          <p14:tracePt t="13671" x="4267200" y="3663950"/>
          <p14:tracePt t="13688" x="4241800" y="3689350"/>
          <p14:tracePt t="13704" x="4222750" y="3714750"/>
          <p14:tracePt t="13721" x="4216400" y="3727450"/>
          <p14:tracePt t="13738" x="4216400" y="3733800"/>
          <p14:tracePt t="13754" x="4210050" y="3746500"/>
          <p14:tracePt t="13771" x="4210050" y="3765550"/>
          <p14:tracePt t="13788" x="4197350" y="3778250"/>
          <p14:tracePt t="13804" x="4191000" y="3797300"/>
          <p14:tracePt t="13821" x="4191000" y="3816350"/>
          <p14:tracePt t="14282" x="4191000" y="3822700"/>
          <p14:tracePt t="14289" x="4191000" y="3829050"/>
          <p14:tracePt t="14294" x="4191000" y="3835400"/>
          <p14:tracePt t="14314" x="4191000" y="3841750"/>
          <p14:tracePt t="14392" x="4184650" y="3841750"/>
          <p14:tracePt t="14396" x="4184650" y="3848100"/>
          <p14:tracePt t="14408" x="4184650" y="3854450"/>
          <p14:tracePt t="14436" x="4178300" y="3854450"/>
          <p14:tracePt t="14438" x="4178300" y="3860800"/>
          <p14:tracePt t="14454" x="4178300" y="3867150"/>
          <p14:tracePt t="14471" x="4171950" y="3873500"/>
          <p14:tracePt t="14488" x="4165600" y="3879850"/>
          <p14:tracePt t="14514" x="4165600" y="3886200"/>
          <p14:tracePt t="14521" x="4159250" y="3886200"/>
          <p14:tracePt t="14538" x="4152900" y="3898900"/>
          <p14:tracePt t="14555" x="4140200" y="3911600"/>
          <p14:tracePt t="14572" x="4127500" y="3930650"/>
          <p14:tracePt t="14588" x="4102100" y="3968750"/>
          <p14:tracePt t="14605" x="4076700" y="3994150"/>
          <p14:tracePt t="14622" x="4064000" y="4019550"/>
          <p14:tracePt t="14638" x="4044950" y="4044950"/>
          <p14:tracePt t="14654" x="4032250" y="4064000"/>
          <p14:tracePt t="14671" x="4013200" y="4089400"/>
          <p14:tracePt t="14688" x="4006850" y="4095750"/>
          <p14:tracePt t="14705" x="4000500" y="4108450"/>
          <p14:tracePt t="14721" x="3994150" y="4121150"/>
          <p14:tracePt t="14738" x="3981450" y="4140200"/>
          <p14:tracePt t="14754" x="3981450" y="4152900"/>
          <p14:tracePt t="14772" x="3962400" y="4171950"/>
          <p14:tracePt t="14788" x="3956050" y="4197350"/>
          <p14:tracePt t="14805" x="3943350" y="4229100"/>
          <p14:tracePt t="14821" x="3937000" y="4267200"/>
          <p14:tracePt t="14838" x="3930650" y="4298950"/>
          <p14:tracePt t="14855" x="3924300" y="4349750"/>
          <p14:tracePt t="14871" x="3924300" y="4400550"/>
          <p14:tracePt t="14888" x="3924300" y="4457700"/>
          <p14:tracePt t="14904" x="3930650" y="4502150"/>
          <p14:tracePt t="14922" x="3937000" y="4540250"/>
          <p14:tracePt t="14938" x="3956050" y="4565650"/>
          <p14:tracePt t="14955" x="3968750" y="4578350"/>
          <p14:tracePt t="14971" x="3987800" y="4591050"/>
          <p14:tracePt t="14988" x="4000500" y="4597400"/>
          <p14:tracePt t="15005" x="4019550" y="4603750"/>
          <p14:tracePt t="15022" x="4038600" y="4610100"/>
          <p14:tracePt t="15038" x="4044950" y="4616450"/>
          <p14:tracePt t="15055" x="4070350" y="4616450"/>
          <p14:tracePt t="15071" x="4095750" y="4622800"/>
          <p14:tracePt t="15088" x="4127500" y="4629150"/>
          <p14:tracePt t="15105" x="4152900" y="4629150"/>
          <p14:tracePt t="15121" x="4184650" y="4629150"/>
          <p14:tracePt t="15138" x="4235450" y="4622800"/>
          <p14:tracePt t="15154" x="4286250" y="4616450"/>
          <p14:tracePt t="15171" x="4356100" y="4603750"/>
          <p14:tracePt t="15188" x="4413250" y="4603750"/>
          <p14:tracePt t="15204" x="4457700" y="4591050"/>
          <p14:tracePt t="15221" x="4495800" y="4565650"/>
          <p14:tracePt t="15238" x="4533900" y="4527550"/>
          <p14:tracePt t="15254" x="4572000" y="4489450"/>
          <p14:tracePt t="15271" x="4597400" y="4451350"/>
          <p14:tracePt t="15288" x="4622800" y="4425950"/>
          <p14:tracePt t="15305" x="4648200" y="4394200"/>
          <p14:tracePt t="15321" x="4667250" y="4362450"/>
          <p14:tracePt t="15338" x="4692650" y="4324350"/>
          <p14:tracePt t="15354" x="4718050" y="4298950"/>
          <p14:tracePt t="15371" x="4743450" y="4273550"/>
          <p14:tracePt t="15388" x="4768850" y="4248150"/>
          <p14:tracePt t="15404" x="4781550" y="4222750"/>
          <p14:tracePt t="15421" x="4800600" y="4197350"/>
          <p14:tracePt t="15438" x="4819650" y="4171950"/>
          <p14:tracePt t="15455" x="4845050" y="4140200"/>
          <p14:tracePt t="15471" x="4870450" y="4108450"/>
          <p14:tracePt t="15488" x="4889500" y="4089400"/>
          <p14:tracePt t="15505" x="4895850" y="4070350"/>
          <p14:tracePt t="15521" x="4921250" y="4038600"/>
          <p14:tracePt t="15538" x="4946650" y="4019550"/>
          <p14:tracePt t="15554" x="4972050" y="3987800"/>
          <p14:tracePt t="15572" x="4991100" y="3962400"/>
          <p14:tracePt t="15589" x="5003800" y="3937000"/>
          <p14:tracePt t="15605" x="5010150" y="3911600"/>
          <p14:tracePt t="15621" x="5022850" y="3892550"/>
          <p14:tracePt t="15638" x="5041900" y="3860800"/>
          <p14:tracePt t="15654" x="5054600" y="3835400"/>
          <p14:tracePt t="15671" x="5073650" y="3810000"/>
          <p14:tracePt t="15688" x="5086350" y="3784600"/>
          <p14:tracePt t="15705" x="5092700" y="3752850"/>
          <p14:tracePt t="15721" x="5099050" y="3702050"/>
          <p14:tracePt t="15738" x="5105400" y="3676650"/>
          <p14:tracePt t="15754" x="5118100" y="3651250"/>
          <p14:tracePt t="15771" x="5118100" y="3632200"/>
          <p14:tracePt t="15788" x="5118100" y="3619500"/>
          <p14:tracePt t="15806" x="5124450" y="3594100"/>
          <p14:tracePt t="15822" x="5124450" y="3575050"/>
          <p14:tracePt t="15839" x="5124450" y="3556000"/>
          <p14:tracePt t="15855" x="5124450" y="3524250"/>
          <p14:tracePt t="15872" x="5124450" y="3486150"/>
          <p14:tracePt t="15888" x="5124450" y="3454400"/>
          <p14:tracePt t="15905" x="5124450" y="3422650"/>
          <p14:tracePt t="15922" x="5124450" y="3403600"/>
          <p14:tracePt t="15938" x="5124450" y="3397250"/>
          <p14:tracePt t="15955" x="5124450" y="3378200"/>
          <p14:tracePt t="15971" x="5118100" y="3371850"/>
          <p14:tracePt t="15988" x="5111750" y="3359150"/>
          <p14:tracePt t="16004" x="5105400" y="3340100"/>
          <p14:tracePt t="16021" x="5105400" y="3327400"/>
          <p14:tracePt t="16038" x="5099050" y="3314700"/>
          <p14:tracePt t="16055" x="5099050" y="3308350"/>
          <p14:tracePt t="16072" x="5099050" y="3302000"/>
          <p14:tracePt t="16222" x="5092700" y="3302000"/>
          <p14:tracePt t="16226" x="5086350" y="3302000"/>
          <p14:tracePt t="16238" x="5073650" y="3302000"/>
          <p14:tracePt t="16255" x="5048250" y="3295650"/>
          <p14:tracePt t="16271" x="5022850" y="3282950"/>
          <p14:tracePt t="16288" x="4997450" y="3270250"/>
          <p14:tracePt t="16307" x="4978400" y="3263900"/>
          <p14:tracePt t="16321" x="4972050" y="3263900"/>
          <p14:tracePt t="16434" x="4959350" y="3257550"/>
          <p14:tracePt t="16439" x="4959350" y="3251200"/>
          <p14:tracePt t="16439" x="4953000" y="3251200"/>
          <p14:tracePt t="16454" x="4940300" y="3244850"/>
          <p14:tracePt t="16471" x="4921250" y="3238500"/>
          <p14:tracePt t="16488" x="4895850" y="3232150"/>
          <p14:tracePt t="16504" x="4870450" y="3225800"/>
          <p14:tracePt t="16522" x="4845050" y="3219450"/>
          <p14:tracePt t="16538" x="4826000" y="3213100"/>
          <p14:tracePt t="16555" x="4819650" y="3213100"/>
          <p14:tracePt t="16571" x="4813300" y="3213100"/>
          <p14:tracePt t="16588" x="4794250" y="3206750"/>
          <p14:tracePt t="16605" x="4781550" y="3206750"/>
          <p14:tracePt t="16621" x="4743450" y="3206750"/>
          <p14:tracePt t="16638" x="4718050" y="3200400"/>
          <p14:tracePt t="16655" x="4692650" y="3200400"/>
          <p14:tracePt t="16671" x="4686300" y="3200400"/>
          <p14:tracePt t="16716" x="4679950" y="3200400"/>
          <p14:tracePt t="16722" x="4673600" y="3200400"/>
          <p14:tracePt t="16728" x="4667250" y="3200400"/>
          <p14:tracePt t="16738" x="4660900" y="3200400"/>
          <p14:tracePt t="16754" x="4629150" y="3200400"/>
          <p14:tracePt t="16771" x="4597400" y="3206750"/>
          <p14:tracePt t="16788" x="4565650" y="3219450"/>
          <p14:tracePt t="16804" x="4527550" y="3232150"/>
          <p14:tracePt t="16823" x="4483100" y="3244850"/>
          <p14:tracePt t="16839" x="4445000" y="3263900"/>
          <p14:tracePt t="16854" x="4413250" y="3282950"/>
          <p14:tracePt t="16871" x="4387850" y="3308350"/>
          <p14:tracePt t="16888" x="4349750" y="3333750"/>
          <p14:tracePt t="16904" x="4305300" y="3365500"/>
          <p14:tracePt t="16921" x="4260850" y="3403600"/>
          <p14:tracePt t="16938" x="4216400" y="3435350"/>
          <p14:tracePt t="16954" x="4165600" y="3454400"/>
          <p14:tracePt t="16971" x="4146550" y="3473450"/>
          <p14:tracePt t="16988" x="4133850" y="3479800"/>
          <p14:tracePt t="17004" x="4127500" y="3492500"/>
          <p14:tracePt t="17021" x="4114800" y="3517900"/>
          <p14:tracePt t="17038" x="4089400" y="3549650"/>
          <p14:tracePt t="17055" x="4064000" y="3594100"/>
          <p14:tracePt t="17071" x="4032250" y="3644900"/>
          <p14:tracePt t="17088" x="4013200" y="3670300"/>
          <p14:tracePt t="17105" x="4013200" y="3689350"/>
          <p14:tracePt t="17122" x="4006850" y="3708400"/>
          <p14:tracePt t="17138" x="4000500" y="3727450"/>
          <p14:tracePt t="17154" x="3987800" y="3740150"/>
          <p14:tracePt t="17172" x="3981450" y="3771900"/>
          <p14:tracePt t="17188" x="3975100" y="3784600"/>
          <p14:tracePt t="17205" x="3975100" y="3803650"/>
          <p14:tracePt t="17221" x="3975100" y="3810000"/>
          <p14:tracePt t="17238" x="3968750" y="3822700"/>
          <p14:tracePt t="17254" x="3962400" y="3835400"/>
          <p14:tracePt t="17271" x="3962400" y="3848100"/>
          <p14:tracePt t="17288" x="3962400" y="3867150"/>
          <p14:tracePt t="17305" x="3956050" y="3879850"/>
          <p14:tracePt t="17321" x="3956050" y="3898900"/>
          <p14:tracePt t="17339" x="3956050" y="3911600"/>
          <p14:tracePt t="17354" x="3949700" y="3930650"/>
          <p14:tracePt t="17371" x="3949700" y="3943350"/>
          <p14:tracePt t="17388" x="3949700" y="3949700"/>
          <p14:tracePt t="17404" x="3949700" y="3962400"/>
          <p14:tracePt t="17421" x="3943350" y="3968750"/>
          <p14:tracePt t="17438" x="3943350" y="3975100"/>
          <p14:tracePt t="17455" x="3943350" y="3987800"/>
          <p14:tracePt t="17567" x="3943350" y="3994150"/>
          <p14:tracePt t="17576" x="3943350" y="4000500"/>
          <p14:tracePt t="17605" x="3943350" y="4013200"/>
          <p14:tracePt t="17646" x="3943350" y="4019550"/>
          <p14:tracePt t="17660" x="3943350" y="4025900"/>
          <p14:tracePt t="17680" x="3943350" y="4032250"/>
          <p14:tracePt t="17683" x="3937000" y="4032250"/>
          <p14:tracePt t="17689" x="3937000" y="4038600"/>
          <p14:tracePt t="17706" x="3930650" y="4038600"/>
          <p14:tracePt t="17722" x="3930650" y="4051300"/>
          <p14:tracePt t="17738" x="3930650" y="4057650"/>
          <p14:tracePt t="17767" x="3930650" y="4064000"/>
          <p14:tracePt t="17779" x="3924300" y="4070350"/>
          <p14:tracePt t="17795" x="3924300" y="4076700"/>
          <p14:tracePt t="17822" x="3924300" y="4083050"/>
          <p14:tracePt t="17837" x="3924300" y="4089400"/>
          <p14:tracePt t="17839" x="3917950" y="4089400"/>
          <p14:tracePt t="17855" x="3917950" y="4102100"/>
          <p14:tracePt t="17872" x="3911600" y="4114800"/>
          <p14:tracePt t="17888" x="3905250" y="4127500"/>
          <p14:tracePt t="17905" x="3898900" y="4140200"/>
          <p14:tracePt t="17921" x="3898900" y="4146550"/>
          <p14:tracePt t="17938" x="3892550" y="4159250"/>
          <p14:tracePt t="17955" x="3892550" y="4171950"/>
          <p14:tracePt t="17971" x="3886200" y="4191000"/>
          <p14:tracePt t="17988" x="3879850" y="4222750"/>
          <p14:tracePt t="18005" x="3873500" y="4254500"/>
          <p14:tracePt t="18021" x="3867150" y="4279900"/>
          <p14:tracePt t="18038" x="3860800" y="4318000"/>
          <p14:tracePt t="18055" x="3860800" y="4349750"/>
          <p14:tracePt t="18071" x="3860800" y="4375150"/>
          <p14:tracePt t="18088" x="3860800" y="4413250"/>
          <p14:tracePt t="18105" x="3867150" y="4438650"/>
          <p14:tracePt t="18122" x="3873500" y="4470400"/>
          <p14:tracePt t="18138" x="3886200" y="4495800"/>
          <p14:tracePt t="18155" x="3898900" y="4527550"/>
          <p14:tracePt t="18171" x="3905250" y="4540250"/>
          <p14:tracePt t="18188" x="3917950" y="4552950"/>
          <p14:tracePt t="18205" x="3924300" y="4559300"/>
          <p14:tracePt t="18221" x="3930650" y="4578350"/>
          <p14:tracePt t="18238" x="3956050" y="4603750"/>
          <p14:tracePt t="18255" x="3975100" y="4616450"/>
          <p14:tracePt t="18272" x="4000500" y="4622800"/>
          <p14:tracePt t="18288" x="4019550" y="4622800"/>
          <p14:tracePt t="18305" x="4044950" y="4629150"/>
          <p14:tracePt t="18321" x="4057650" y="4635500"/>
          <p14:tracePt t="18338" x="4083050" y="4648200"/>
          <p14:tracePt t="18355" x="4102100" y="4660900"/>
          <p14:tracePt t="18371" x="4127500" y="4673600"/>
          <p14:tracePt t="18388" x="4152900" y="4686300"/>
          <p14:tracePt t="18405" x="4171950" y="4692650"/>
          <p14:tracePt t="18499" x="4178300" y="4692650"/>
          <p14:tracePt t="18525" x="4184650" y="4692650"/>
          <p14:tracePt t="18597" x="4184650" y="4686300"/>
          <p14:tracePt t="18609" x="4191000" y="4686300"/>
          <p14:tracePt t="18619" x="4197350" y="4686300"/>
          <p14:tracePt t="18625" x="4197350" y="4679950"/>
          <p14:tracePt t="18638" x="4203700" y="4679950"/>
          <p14:tracePt t="18655" x="4210050" y="4673600"/>
          <p14:tracePt t="18671" x="4222750" y="4660900"/>
          <p14:tracePt t="18688" x="4229100" y="4648200"/>
          <p14:tracePt t="18705" x="4241800" y="4635500"/>
          <p14:tracePt t="18721" x="4248150" y="4622800"/>
          <p14:tracePt t="18738" x="4260850" y="4610100"/>
          <p14:tracePt t="18755" x="4267200" y="4597400"/>
          <p14:tracePt t="18771" x="4279900" y="4578350"/>
          <p14:tracePt t="18788" x="4305300" y="4559300"/>
          <p14:tracePt t="18805" x="4343400" y="4540250"/>
          <p14:tracePt t="18821" x="4362450" y="4533900"/>
          <p14:tracePt t="18838" x="4394200" y="4521200"/>
          <p14:tracePt t="18855" x="4413250" y="4508500"/>
          <p14:tracePt t="18871" x="4432300" y="4502150"/>
          <p14:tracePt t="18888" x="4445000" y="4483100"/>
          <p14:tracePt t="18905" x="4464050" y="4476750"/>
          <p14:tracePt t="18921" x="4470400" y="4470400"/>
          <p14:tracePt t="18938" x="4476750" y="4464050"/>
          <p14:tracePt t="19030" x="4476750" y="4457700"/>
          <p14:tracePt t="19035" x="4476750" y="4451350"/>
          <p14:tracePt t="19037" x="4483100" y="4451350"/>
          <p14:tracePt t="19055" x="4489450" y="4445000"/>
          <p14:tracePt t="19072" x="4495800" y="4438650"/>
          <p14:tracePt t="19088" x="4502150" y="4432300"/>
          <p14:tracePt t="19105" x="4502150" y="4425950"/>
          <p14:tracePt t="19131" x="4508500" y="4425950"/>
          <p14:tracePt t="19138" x="4508500" y="4419600"/>
          <p14:tracePt t="19155" x="4514850" y="4419600"/>
          <p14:tracePt t="19171" x="4514850" y="4413250"/>
          <p14:tracePt t="19188" x="4527550" y="4400550"/>
          <p14:tracePt t="19205" x="4540250" y="4394200"/>
          <p14:tracePt t="19222" x="4552950" y="4387850"/>
          <p14:tracePt t="19238" x="4565650" y="4375150"/>
          <p14:tracePt t="19255" x="4584700" y="4368800"/>
          <p14:tracePt t="19271" x="4610100" y="4349750"/>
          <p14:tracePt t="19288" x="4635500" y="4337050"/>
          <p14:tracePt t="19305" x="4660900" y="4318000"/>
          <p14:tracePt t="19321" x="4679950" y="4298950"/>
          <p14:tracePt t="19338" x="4705350" y="4273550"/>
          <p14:tracePt t="19355" x="4730750" y="4248150"/>
          <p14:tracePt t="19371" x="4749800" y="4222750"/>
          <p14:tracePt t="19388" x="4775200" y="4197350"/>
          <p14:tracePt t="19405" x="4806950" y="4146550"/>
          <p14:tracePt t="19421" x="4832350" y="4121150"/>
          <p14:tracePt t="19438" x="4864100" y="4083050"/>
          <p14:tracePt t="19455" x="4883150" y="4051300"/>
          <p14:tracePt t="19471" x="4902200" y="4025900"/>
          <p14:tracePt t="19488" x="4908550" y="3994150"/>
          <p14:tracePt t="19505" x="4914900" y="3987800"/>
          <p14:tracePt t="19521" x="4914900" y="3981450"/>
          <p14:tracePt t="19538" x="4914900" y="3968750"/>
          <p14:tracePt t="19554" x="4914900" y="3949700"/>
          <p14:tracePt t="19571" x="4914900" y="3930650"/>
          <p14:tracePt t="19588" x="4914900" y="3911600"/>
          <p14:tracePt t="19605" x="4914900" y="3898900"/>
          <p14:tracePt t="19621" x="4921250" y="3892550"/>
          <p14:tracePt t="19638" x="4921250" y="3879850"/>
          <p14:tracePt t="19655" x="4921250" y="3867150"/>
          <p14:tracePt t="19672" x="4921250" y="3848100"/>
          <p14:tracePt t="19688" x="4927600" y="3822700"/>
          <p14:tracePt t="19705" x="4927600" y="3797300"/>
          <p14:tracePt t="19721" x="4927600" y="3790950"/>
          <p14:tracePt t="19738" x="4927600" y="3771900"/>
          <p14:tracePt t="19755" x="4927600" y="3759200"/>
          <p14:tracePt t="19775" x="4927600" y="3752850"/>
          <p14:tracePt t="19788" x="4927600" y="3746500"/>
          <p14:tracePt t="19804" x="4933950" y="3740150"/>
          <p14:tracePt t="19821" x="4933950" y="3733800"/>
          <p14:tracePt t="19838" x="4933950" y="3721100"/>
          <p14:tracePt t="19855" x="4940300" y="3714750"/>
          <p14:tracePt t="19872" x="4946650" y="3708400"/>
          <p14:tracePt t="19889" x="4953000" y="3695700"/>
          <p14:tracePt t="19905" x="4953000" y="3683000"/>
          <p14:tracePt t="19921" x="4959350" y="3670300"/>
          <p14:tracePt t="19938" x="4965700" y="3651250"/>
          <p14:tracePt t="19955" x="4978400" y="3619500"/>
          <p14:tracePt t="19971" x="4984750" y="3600450"/>
          <p14:tracePt t="19988" x="4984750" y="3587750"/>
          <p14:tracePt t="20005" x="4991100" y="3568700"/>
          <p14:tracePt t="20021" x="4991100" y="3556000"/>
          <p14:tracePt t="20038" x="5003800" y="3543300"/>
          <p14:tracePt t="20055" x="5010150" y="3530600"/>
          <p14:tracePt t="20071" x="5016500" y="3517900"/>
          <p14:tracePt t="20089" x="5016500" y="3505200"/>
          <p14:tracePt t="20105" x="5022850" y="3492500"/>
          <p14:tracePt t="20121" x="5022850" y="3479800"/>
          <p14:tracePt t="20138" x="5029200" y="3467100"/>
          <p14:tracePt t="20155" x="5029200" y="3460750"/>
          <p14:tracePt t="20207" x="5029200" y="3454400"/>
          <p14:tracePt t="20223" x="5035550" y="3454400"/>
          <p14:tracePt t="20227" x="5035550" y="3448050"/>
          <p14:tracePt t="20338" x="5035550" y="3441700"/>
          <p14:tracePt t="20342" x="5035550" y="3435350"/>
          <p14:tracePt t="20371" x="5035550" y="3416300"/>
          <p14:tracePt t="20388" x="5029200" y="3378200"/>
          <p14:tracePt t="20407" x="5022850" y="3346450"/>
          <p14:tracePt t="20421" x="5022850" y="3333750"/>
          <p14:tracePt t="20438" x="5016500" y="3327400"/>
          <p14:tracePt t="20610" x="5016500" y="3321050"/>
          <p14:tracePt t="20612" x="5016500" y="3314700"/>
          <p14:tracePt t="20638" x="5016500" y="3308350"/>
          <p14:tracePt t="20695" x="5016500" y="3302000"/>
          <p14:tracePt t="20701" x="5016500" y="3295650"/>
          <p14:tracePt t="20705" x="5016500" y="3289300"/>
          <p14:tracePt t="20722" x="5016500" y="3282950"/>
          <p14:tracePt t="20738" x="5022850" y="3282950"/>
          <p14:tracePt t="20755" x="5029200" y="3276600"/>
          <p14:tracePt t="20771" x="5035550" y="3270250"/>
          <p14:tracePt t="20788" x="5048250" y="3263900"/>
          <p14:tracePt t="20809" x="5054600" y="3263900"/>
          <p14:tracePt t="20859" x="5060950" y="3263900"/>
          <p14:tracePt t="20865" x="5060950" y="3257550"/>
          <p14:tracePt t="20871" x="5067300" y="3257550"/>
          <p14:tracePt t="20889" x="5073650" y="3257550"/>
          <p14:tracePt t="20905" x="5086350" y="3251200"/>
          <p14:tracePt t="21046" x="5092700" y="3251200"/>
          <p14:tracePt t="21053" x="5099050" y="3251200"/>
          <p14:tracePt t="21072" x="5105400" y="3251200"/>
          <p14:tracePt t="21088" x="5111750" y="3244850"/>
          <p14:tracePt t="21121" x="5118100" y="3244850"/>
          <p14:tracePt t="21138" x="5162550" y="3206750"/>
          <p14:tracePt t="21155" x="5213350" y="3149600"/>
          <p14:tracePt t="21171" x="5245100" y="3105150"/>
          <p14:tracePt t="21188" x="5276850" y="3054350"/>
          <p14:tracePt t="21205" x="5346700" y="2927350"/>
          <p14:tracePt t="21221" x="5403850" y="2813050"/>
          <p14:tracePt t="21238" x="5467350" y="2705100"/>
          <p14:tracePt t="21255" x="5518150" y="2647950"/>
          <p14:tracePt t="21271" x="5537200" y="2628900"/>
          <p14:tracePt t="21288" x="5543550" y="2616200"/>
          <p14:tracePt t="21305" x="5549900" y="2603500"/>
          <p14:tracePt t="21321" x="5562600" y="2590800"/>
          <p14:tracePt t="21338" x="5575300" y="2571750"/>
          <p14:tracePt t="21355" x="5581650" y="2552700"/>
          <p14:tracePt t="21371" x="5581650" y="2546350"/>
          <p14:tracePt t="21388" x="5588000" y="2533650"/>
          <p14:tracePt t="21405" x="5588000" y="2527300"/>
          <p14:tracePt t="21499" x="5594350" y="2527300"/>
          <p14:tracePt t="21506" x="5600700" y="2520950"/>
          <p14:tracePt t="21513" x="5607050" y="2514600"/>
          <p14:tracePt t="21523" x="5613400" y="2508250"/>
          <p14:tracePt t="29765" x="5607050" y="2508250"/>
          <p14:tracePt t="29768" x="5594350" y="2514600"/>
          <p14:tracePt t="29771" x="5581650" y="2514600"/>
          <p14:tracePt t="29788" x="5473700" y="2527300"/>
          <p14:tracePt t="29805" x="5302250" y="2520950"/>
          <p14:tracePt t="29822" x="4908550" y="2425700"/>
          <p14:tracePt t="29838" x="4616450" y="2273300"/>
          <p14:tracePt t="29855" x="4508500" y="2114550"/>
          <p14:tracePt t="29872" x="4489450" y="1949450"/>
          <p14:tracePt t="29888" x="4489450" y="1828800"/>
          <p14:tracePt t="29905" x="4514850" y="1657350"/>
          <p14:tracePt t="29922" x="4514850" y="1504950"/>
          <p14:tracePt t="29938" x="4502150" y="1466850"/>
          <p14:tracePt t="30194" x="4495800" y="1473200"/>
          <p14:tracePt t="30197" x="4489450" y="1485900"/>
          <p14:tracePt t="30221" x="4451350" y="1593850"/>
          <p14:tracePt t="30239" x="4438650" y="1682750"/>
          <p14:tracePt t="30255" x="4432300" y="1739900"/>
          <p14:tracePt t="30272" x="4432300" y="1765300"/>
          <p14:tracePt t="30288" x="4425950" y="1790700"/>
          <p14:tracePt t="30305" x="4425950" y="1809750"/>
          <p14:tracePt t="30322" x="4419600" y="1841500"/>
          <p14:tracePt t="30338" x="4406900" y="1873250"/>
          <p14:tracePt t="30355" x="4400550" y="1911350"/>
          <p14:tracePt t="30372" x="4394200" y="1924050"/>
          <p14:tracePt t="30388" x="4394200" y="1943100"/>
          <p14:tracePt t="30405" x="4394200" y="1949450"/>
          <p14:tracePt t="30496" x="4394200" y="1943100"/>
          <p14:tracePt t="30500" x="4394200" y="1936750"/>
          <p14:tracePt t="30505" x="4394200" y="1930400"/>
          <p14:tracePt t="30522" x="4387850" y="1898650"/>
          <p14:tracePt t="30538" x="4362450" y="1866900"/>
          <p14:tracePt t="30555" x="4324350" y="1816100"/>
          <p14:tracePt t="30572" x="4286250" y="1746250"/>
          <p14:tracePt t="30588" x="4241800" y="1682750"/>
          <p14:tracePt t="30605" x="4216400" y="1644650"/>
          <p14:tracePt t="30621" x="4178300" y="1612900"/>
          <p14:tracePt t="30638" x="4133850" y="1581150"/>
          <p14:tracePt t="30655" x="4095750" y="1549400"/>
          <p14:tracePt t="30672" x="4070350" y="1530350"/>
          <p14:tracePt t="30688" x="4057650" y="1524000"/>
          <p14:tracePt t="30705" x="4044950" y="1524000"/>
          <p14:tracePt t="30721" x="4006850" y="1517650"/>
          <p14:tracePt t="30738" x="3981450" y="1517650"/>
          <p14:tracePt t="30754" x="3949700" y="1517650"/>
          <p14:tracePt t="30772" x="3943350" y="1517650"/>
          <p14:tracePt t="30797" x="3937000" y="1517650"/>
          <p14:tracePt t="30805" x="3930650" y="1517650"/>
          <p14:tracePt t="30821" x="3905250" y="1530350"/>
          <p14:tracePt t="30838" x="3867150" y="1543050"/>
          <p14:tracePt t="30855" x="3829050" y="1555750"/>
          <p14:tracePt t="30872" x="3797300" y="1574800"/>
          <p14:tracePt t="30888" x="3746500" y="1600200"/>
          <p14:tracePt t="30905" x="3683000" y="1625600"/>
          <p14:tracePt t="30922" x="3619500" y="1651000"/>
          <p14:tracePt t="30938" x="3594100" y="1676400"/>
          <p14:tracePt t="30955" x="3562350" y="1714500"/>
          <p14:tracePt t="30972" x="3530600" y="1758950"/>
          <p14:tracePt t="30988" x="3517900" y="1790700"/>
          <p14:tracePt t="31005" x="3505200" y="1841500"/>
          <p14:tracePt t="31022" x="3505200" y="1898650"/>
          <p14:tracePt t="31038" x="3505200" y="1943100"/>
          <p14:tracePt t="31055" x="3511550" y="2019300"/>
          <p14:tracePt t="31072" x="3530600" y="2082800"/>
          <p14:tracePt t="31088" x="3543300" y="2120900"/>
          <p14:tracePt t="31106" x="3575050" y="2165350"/>
          <p14:tracePt t="31121" x="3587750" y="2184400"/>
          <p14:tracePt t="31138" x="3600450" y="2203450"/>
          <p14:tracePt t="31155" x="3606800" y="2216150"/>
          <p14:tracePt t="31174" x="3606800" y="2222500"/>
          <p14:tracePt t="31188" x="3613150" y="2228850"/>
          <p14:tracePt t="31205" x="3613150" y="2235200"/>
          <p14:tracePt t="31221" x="3619500" y="2241550"/>
          <p14:tracePt t="31238" x="3625850" y="2247900"/>
          <p14:tracePt t="31255" x="3638550" y="2260600"/>
          <p14:tracePt t="31272" x="3651250" y="2273300"/>
          <p14:tracePt t="31288" x="3663950" y="2292350"/>
          <p14:tracePt t="31305" x="3683000" y="2311400"/>
          <p14:tracePt t="31322" x="3702050" y="2330450"/>
          <p14:tracePt t="31338" x="3721100" y="2349500"/>
          <p14:tracePt t="31355" x="3740150" y="2368550"/>
          <p14:tracePt t="31371" x="3752850" y="2387600"/>
          <p14:tracePt t="31388" x="3752850" y="2400300"/>
          <p14:tracePt t="31405" x="3752850" y="2406650"/>
          <p14:tracePt t="31422" x="3752850" y="2425700"/>
          <p14:tracePt t="31704" x="3752850" y="2432050"/>
          <p14:tracePt t="31710" x="3752850" y="2438400"/>
          <p14:tracePt t="31738" x="3841750" y="2482850"/>
          <p14:tracePt t="31755" x="3917950" y="2514600"/>
          <p14:tracePt t="31772" x="4000500" y="2520950"/>
          <p14:tracePt t="31788" x="4089400" y="2520950"/>
          <p14:tracePt t="31805" x="4159250" y="2514600"/>
          <p14:tracePt t="31822" x="4260850" y="2495550"/>
          <p14:tracePt t="31838" x="4337050" y="2482850"/>
          <p14:tracePt t="31855" x="4419600" y="2463800"/>
          <p14:tracePt t="31872" x="4495800" y="2451100"/>
          <p14:tracePt t="31888" x="4546600" y="2438400"/>
          <p14:tracePt t="31905" x="4572000" y="2432050"/>
          <p14:tracePt t="31922" x="4584700" y="2413000"/>
          <p14:tracePt t="31938" x="4603750" y="2387600"/>
          <p14:tracePt t="31955" x="4648200" y="2317750"/>
          <p14:tracePt t="31972" x="4711700" y="2260600"/>
          <p14:tracePt t="31988" x="4768850" y="2209800"/>
          <p14:tracePt t="32005" x="4813300" y="2178050"/>
          <p14:tracePt t="32022" x="4832350" y="2152650"/>
          <p14:tracePt t="32038" x="4832350" y="2127250"/>
          <p14:tracePt t="32055" x="4845050" y="2082800"/>
          <p14:tracePt t="32072" x="4864100" y="2019300"/>
          <p14:tracePt t="32088" x="4883150" y="1936750"/>
          <p14:tracePt t="32105" x="4864100" y="1841500"/>
          <p14:tracePt t="32615" x="4864100" y="1835150"/>
          <p14:tracePt t="32623" x="4870450" y="1828800"/>
          <p14:tracePt t="32626" x="4870450" y="1822450"/>
          <p14:tracePt t="32638" x="4883150" y="1816100"/>
          <p14:tracePt t="32655" x="4889500" y="1816100"/>
          <p14:tracePt t="32672" x="4895850" y="1809750"/>
          <p14:tracePt t="32706" x="4902200" y="1809750"/>
          <p14:tracePt t="32716" x="4908550" y="1803400"/>
          <p14:tracePt t="32724" x="4914900" y="1797050"/>
          <p14:tracePt t="32738" x="4921250" y="1790700"/>
          <p14:tracePt t="32755" x="4933950" y="1784350"/>
          <p14:tracePt t="32772" x="4933950" y="1778000"/>
          <p14:tracePt t="32788" x="4933950" y="1765300"/>
          <p14:tracePt t="32805" x="4933950" y="1758950"/>
          <p14:tracePt t="32822" x="4933950" y="1739900"/>
          <p14:tracePt t="32838" x="4933950" y="1720850"/>
          <p14:tracePt t="32855" x="4933950" y="1708150"/>
          <p14:tracePt t="32872" x="4933950" y="1695450"/>
          <p14:tracePt t="32888" x="4933950" y="1689100"/>
          <p14:tracePt t="32921" x="4933950" y="1682750"/>
          <p14:tracePt t="32939" x="4933950" y="1670050"/>
          <p14:tracePt t="32955" x="4933950" y="1651000"/>
          <p14:tracePt t="32972" x="4927600" y="1631950"/>
          <p14:tracePt t="32988" x="4914900" y="1625600"/>
          <p14:tracePt t="33005" x="4908550" y="1612900"/>
          <p14:tracePt t="33089" x="4902200" y="1612900"/>
          <p14:tracePt t="33094" x="4895850" y="1612900"/>
          <p14:tracePt t="33105" x="4883150" y="1612900"/>
          <p14:tracePt t="33122" x="4851400" y="1612900"/>
          <p14:tracePt t="33139" x="4819650" y="1606550"/>
          <p14:tracePt t="33155" x="4800600" y="1600200"/>
          <p14:tracePt t="33172" x="4775200" y="1600200"/>
          <p14:tracePt t="33188" x="4749800" y="1600200"/>
          <p14:tracePt t="33205" x="4711700" y="1600200"/>
          <p14:tracePt t="33222" x="4692650" y="1593850"/>
          <p14:tracePt t="33238" x="4673600" y="1593850"/>
          <p14:tracePt t="33255" x="4648200" y="1587500"/>
          <p14:tracePt t="33272" x="4616450" y="1587500"/>
          <p14:tracePt t="33289" x="4578350" y="1581150"/>
          <p14:tracePt t="33305" x="4552950" y="1581150"/>
          <p14:tracePt t="33322" x="4521200" y="1581150"/>
          <p14:tracePt t="33338" x="4502150" y="1581150"/>
          <p14:tracePt t="33355" x="4489450" y="1581150"/>
          <p14:tracePt t="33411" x="4483100" y="1581150"/>
          <p14:tracePt t="33414" x="4483100" y="1587500"/>
          <p14:tracePt t="33423" x="4476750" y="1593850"/>
          <p14:tracePt t="33424" x="4476750" y="1600200"/>
          <p14:tracePt t="33438" x="4470400" y="1606550"/>
          <p14:tracePt t="33455" x="4457700" y="1625600"/>
          <p14:tracePt t="33472" x="4445000" y="1631950"/>
          <p14:tracePt t="33546" x="4445000" y="1638300"/>
          <p14:tracePt t="33550" x="4438650" y="1638300"/>
          <p14:tracePt t="33556" x="4432300" y="1638300"/>
          <p14:tracePt t="33572" x="4425950" y="1651000"/>
          <p14:tracePt t="33588" x="4406900" y="1657350"/>
          <p14:tracePt t="33605" x="4400550" y="1663700"/>
          <p14:tracePt t="33622" x="4394200" y="1670050"/>
          <p14:tracePt t="33639" x="4394200" y="1676400"/>
          <p14:tracePt t="33655" x="4387850" y="1676400"/>
          <p14:tracePt t="33672" x="4381500" y="1682750"/>
          <p14:tracePt t="33689" x="4368800" y="1701800"/>
          <p14:tracePt t="33705" x="4362450" y="1714500"/>
          <p14:tracePt t="33722" x="4356100" y="1727200"/>
          <p14:tracePt t="33739" x="4349750" y="1733550"/>
          <p14:tracePt t="33771" x="4343400" y="1733550"/>
          <p14:tracePt t="33988" x="4343400" y="1739900"/>
          <p14:tracePt t="33993" x="4343400" y="1746250"/>
          <p14:tracePt t="34005" x="4337050" y="1765300"/>
          <p14:tracePt t="34021" x="4337050" y="1797050"/>
          <p14:tracePt t="34038" x="4324350" y="1835150"/>
          <p14:tracePt t="34055" x="4318000" y="1860550"/>
          <p14:tracePt t="34072" x="4311650" y="1885950"/>
          <p14:tracePt t="34088" x="4305300" y="1911350"/>
          <p14:tracePt t="34106" x="4305300" y="1930400"/>
          <p14:tracePt t="34122" x="4298950" y="1943100"/>
          <p14:tracePt t="34139" x="4298950" y="1962150"/>
          <p14:tracePt t="34155" x="4292600" y="1974850"/>
          <p14:tracePt t="34172" x="4286250" y="1987550"/>
          <p14:tracePt t="34188" x="4279900" y="1993900"/>
          <p14:tracePt t="34205" x="4279900" y="2000250"/>
          <p14:tracePt t="36260" x="4279900" y="2006600"/>
          <p14:tracePt t="36263" x="4279900" y="2012950"/>
          <p14:tracePt t="36272" x="4279900" y="2044700"/>
          <p14:tracePt t="36288" x="4305300" y="2139950"/>
          <p14:tracePt t="36305" x="4349750" y="2254250"/>
          <p14:tracePt t="36321" x="4381500" y="2324100"/>
          <p14:tracePt t="36338" x="4451350" y="2444750"/>
          <p14:tracePt t="36355" x="4540250" y="2597150"/>
          <p14:tracePt t="36372" x="4654550" y="2762250"/>
          <p14:tracePt t="36389" x="4787900" y="2914650"/>
          <p14:tracePt t="36405" x="4927600" y="3060700"/>
          <p14:tracePt t="36421" x="5035550" y="3162300"/>
          <p14:tracePt t="36438" x="5124450" y="3244850"/>
          <p14:tracePt t="36455" x="5213350" y="3314700"/>
          <p14:tracePt t="36473" x="5289550" y="3365500"/>
          <p14:tracePt t="36489" x="5340350" y="3390900"/>
          <p14:tracePt t="36505" x="5378450" y="3409950"/>
          <p14:tracePt t="36521" x="5422900" y="3435350"/>
          <p14:tracePt t="36538" x="5467350" y="3467100"/>
          <p14:tracePt t="36555" x="5524500" y="3498850"/>
          <p14:tracePt t="36572" x="5556250" y="3517900"/>
          <p14:tracePt t="36589" x="5588000" y="3524250"/>
          <p14:tracePt t="36606" x="5613400" y="3536950"/>
          <p14:tracePt t="36622" x="5651500" y="3549650"/>
          <p14:tracePt t="36639" x="5702300" y="3581400"/>
          <p14:tracePt t="36655" x="5784850" y="3638550"/>
          <p14:tracePt t="36672" x="5861050" y="3695700"/>
          <p14:tracePt t="36689" x="5899150" y="3727450"/>
          <p14:tracePt t="36705" x="5949950" y="3771900"/>
          <p14:tracePt t="36721" x="6019800" y="3810000"/>
          <p14:tracePt t="36739" x="6127750" y="3854450"/>
          <p14:tracePt t="36755" x="6172200" y="3867150"/>
          <p14:tracePt t="36771" x="6184900" y="3867150"/>
          <p14:tracePt t="36840" x="6191250" y="3867150"/>
          <p14:tracePt t="36845" x="6191250" y="3860800"/>
          <p14:tracePt t="36855" x="6203950" y="3848100"/>
          <p14:tracePt t="36872" x="6223000" y="3816350"/>
          <p14:tracePt t="36889" x="6235700" y="3790950"/>
          <p14:tracePt t="36906" x="6242050" y="3765550"/>
          <p14:tracePt t="36923" x="6248400" y="3740150"/>
          <p14:tracePt t="36939" x="6248400" y="3721100"/>
          <p14:tracePt t="36956" x="6223000" y="3683000"/>
          <p14:tracePt t="36972" x="6191250" y="3644900"/>
          <p14:tracePt t="36990" x="6134100" y="3606800"/>
          <p14:tracePt t="37006" x="6045200" y="3549650"/>
          <p14:tracePt t="37026" x="5911850" y="3498850"/>
          <p14:tracePt t="37039" x="5854700" y="3486150"/>
          <p14:tracePt t="37056" x="5810250" y="3486150"/>
          <p14:tracePt t="37073" x="5778500" y="3486150"/>
          <p14:tracePt t="37089" x="5727700" y="3505200"/>
          <p14:tracePt t="37105" x="5689600" y="3530600"/>
          <p14:tracePt t="37122" x="5651500" y="3562350"/>
          <p14:tracePt t="37139" x="5626100" y="3606800"/>
          <p14:tracePt t="37155" x="5619750" y="3638550"/>
          <p14:tracePt t="37173" x="5626100" y="3657600"/>
          <p14:tracePt t="37189" x="5664200" y="3676650"/>
          <p14:tracePt t="37206" x="5721350" y="3695700"/>
          <p14:tracePt t="37222" x="5797550" y="3708400"/>
          <p14:tracePt t="37239" x="5861050" y="3708400"/>
          <p14:tracePt t="37255" x="5892800" y="3702050"/>
          <p14:tracePt t="37272" x="5924550" y="3670300"/>
          <p14:tracePt t="37288" x="5949950" y="3613150"/>
          <p14:tracePt t="37305" x="5975350" y="3498850"/>
          <p14:tracePt t="37322" x="5975350" y="3384550"/>
          <p14:tracePt t="37339" x="5949950" y="3289300"/>
          <p14:tracePt t="37355" x="5911850" y="3251200"/>
          <p14:tracePt t="37372" x="5854700" y="3232150"/>
          <p14:tracePt t="37388" x="5759450" y="3213100"/>
          <p14:tracePt t="37405" x="5626100" y="3206750"/>
          <p14:tracePt t="37422" x="5549900" y="3219450"/>
          <p14:tracePt t="37439" x="5505450" y="3244850"/>
          <p14:tracePt t="37455" x="5492750" y="3251200"/>
          <p14:tracePt t="37472" x="5492750" y="3257550"/>
          <p14:tracePt t="37556" x="5492750" y="3251200"/>
          <p14:tracePt t="37559" x="5505450" y="3244850"/>
          <p14:tracePt t="37571" x="5537200" y="3181350"/>
          <p14:tracePt t="37589" x="5581650" y="3003550"/>
          <p14:tracePt t="37606" x="5607050" y="2800350"/>
          <p14:tracePt t="37622" x="5607050" y="2628900"/>
          <p14:tracePt t="37638" x="5568950" y="2425700"/>
          <p14:tracePt t="37655" x="5435600" y="2165350"/>
          <p14:tracePt t="37672" x="5295900" y="2006600"/>
          <p14:tracePt t="37688" x="5143500" y="1822450"/>
          <p14:tracePt t="37705" x="5022850" y="1689100"/>
          <p14:tracePt t="37722" x="4965700" y="1619250"/>
          <p14:tracePt t="37738" x="4921250" y="1581150"/>
          <p14:tracePt t="37755" x="4883150" y="1568450"/>
          <p14:tracePt t="37772" x="4838700" y="1562100"/>
          <p14:tracePt t="37788" x="4787900" y="1549400"/>
          <p14:tracePt t="37805" x="4743450" y="1543050"/>
          <p14:tracePt t="37822" x="4724400" y="1536700"/>
          <p14:tracePt t="37838" x="4686300" y="1536700"/>
          <p14:tracePt t="37855" x="4648200" y="1524000"/>
          <p14:tracePt t="37872" x="4610100" y="1524000"/>
          <p14:tracePt t="37889" x="4597400" y="1517650"/>
          <p14:tracePt t="37905" x="4578350" y="1517650"/>
          <p14:tracePt t="37922" x="4552950" y="1517650"/>
          <p14:tracePt t="37939" x="4483100" y="1517650"/>
          <p14:tracePt t="37955" x="4406900" y="1517650"/>
          <p14:tracePt t="37972" x="4362450" y="1517650"/>
          <p14:tracePt t="37989" x="4330700" y="1517650"/>
          <p14:tracePt t="38005" x="4311650" y="1530350"/>
          <p14:tracePt t="38021" x="4305300" y="1530350"/>
          <p14:tracePt t="38038" x="4292600" y="1536700"/>
          <p14:tracePt t="38055" x="4286250" y="1543050"/>
          <p14:tracePt t="38072" x="4279900" y="1549400"/>
          <p14:tracePt t="38089" x="4267200" y="1568450"/>
          <p14:tracePt t="38106" x="4248150" y="1593850"/>
          <p14:tracePt t="38122" x="4235450" y="1625600"/>
          <p14:tracePt t="38138" x="4210050" y="1670050"/>
          <p14:tracePt t="38155" x="4197350" y="1714500"/>
          <p14:tracePt t="38172" x="4197350" y="1758950"/>
          <p14:tracePt t="38188" x="4197350" y="1803400"/>
          <p14:tracePt t="38205" x="4197350" y="1860550"/>
          <p14:tracePt t="38222" x="4203700" y="1917700"/>
          <p14:tracePt t="38238" x="4216400" y="1949450"/>
          <p14:tracePt t="38255" x="4235450" y="1987550"/>
          <p14:tracePt t="38272" x="4267200" y="2038350"/>
          <p14:tracePt t="38289" x="4298950" y="2082800"/>
          <p14:tracePt t="38305" x="4330700" y="2120900"/>
          <p14:tracePt t="38322" x="4362450" y="2146300"/>
          <p14:tracePt t="38338" x="4419600" y="2178050"/>
          <p14:tracePt t="38355" x="4514850" y="2222500"/>
          <p14:tracePt t="38372" x="4597400" y="2241550"/>
          <p14:tracePt t="38388" x="4654550" y="2247900"/>
          <p14:tracePt t="38405" x="4724400" y="2228850"/>
          <p14:tracePt t="38422" x="4813300" y="2184400"/>
          <p14:tracePt t="38438" x="4883150" y="2139950"/>
          <p14:tracePt t="38455" x="4959350" y="2044700"/>
          <p14:tracePt t="38472" x="5010150" y="1955800"/>
          <p14:tracePt t="38488" x="5035550" y="1905000"/>
          <p14:tracePt t="38505" x="5054600" y="1847850"/>
          <p14:tracePt t="38522" x="5060950" y="1797050"/>
          <p14:tracePt t="38538" x="5060950" y="1752600"/>
          <p14:tracePt t="38555" x="5060950" y="1701800"/>
          <p14:tracePt t="38572" x="5035550" y="1651000"/>
          <p14:tracePt t="38588" x="5010150" y="1625600"/>
          <p14:tracePt t="38606" x="4978400" y="1600200"/>
          <p14:tracePt t="38622" x="4940300" y="1593850"/>
          <p14:tracePt t="38638" x="4908550" y="1587500"/>
          <p14:tracePt t="38655" x="4851400" y="1574800"/>
          <p14:tracePt t="38672" x="4813300" y="1568450"/>
          <p14:tracePt t="38688" x="4787900" y="1562100"/>
          <p14:tracePt t="38705" x="4768850" y="1555750"/>
          <p14:tracePt t="38722" x="4743450" y="1549400"/>
          <p14:tracePt t="38739" x="4718050" y="1549400"/>
          <p14:tracePt t="38755" x="4686300" y="1549400"/>
          <p14:tracePt t="38772" x="4679950" y="1543050"/>
          <p14:tracePt t="38827" x="4673600" y="1543050"/>
          <p14:tracePt t="38836" x="4667250" y="1543050"/>
          <p14:tracePt t="38842" x="4660900" y="1543050"/>
          <p14:tracePt t="38855" x="4641850" y="1543050"/>
          <p14:tracePt t="38872" x="4610100" y="1543050"/>
          <p14:tracePt t="38888" x="4578350" y="1536700"/>
          <p14:tracePt t="38906" x="4552950" y="1530350"/>
          <p14:tracePt t="38922" x="4533900" y="1530350"/>
          <p14:tracePt t="38955" x="4527550" y="1530350"/>
          <p14:tracePt t="38971" x="4508500" y="1530350"/>
          <p14:tracePt t="38989" x="4483100" y="1530350"/>
          <p14:tracePt t="39005" x="4470400" y="1530350"/>
          <p14:tracePt t="39022" x="4457700" y="1530350"/>
          <p14:tracePt t="39038" x="4451350" y="1530350"/>
          <p14:tracePt t="39055" x="4445000" y="1530350"/>
          <p14:tracePt t="39072" x="4438650" y="1530350"/>
          <p14:tracePt t="39089" x="4425950" y="1530350"/>
          <p14:tracePt t="39105" x="4413250" y="1530350"/>
          <p14:tracePt t="39122" x="4387850" y="1530350"/>
          <p14:tracePt t="39138" x="4368800" y="1530350"/>
          <p14:tracePt t="39155" x="4343400" y="1530350"/>
          <p14:tracePt t="39172" x="4330700" y="1536700"/>
          <p14:tracePt t="39188" x="4318000" y="1536700"/>
          <p14:tracePt t="39205" x="4305300" y="1543050"/>
          <p14:tracePt t="39222" x="4298950" y="1543050"/>
          <p14:tracePt t="39239" x="4292600" y="1549400"/>
          <p14:tracePt t="39255" x="4273550" y="1549400"/>
          <p14:tracePt t="39272" x="4260850" y="1562100"/>
          <p14:tracePt t="39288" x="4248150" y="1562100"/>
          <p14:tracePt t="39305" x="4241800" y="1568450"/>
          <p14:tracePt t="39322" x="4235450" y="1574800"/>
          <p14:tracePt t="39350" x="4229100" y="1581150"/>
          <p14:tracePt t="39364" x="4222750" y="1581150"/>
          <p14:tracePt t="39373" x="4222750" y="1587500"/>
          <p14:tracePt t="39389" x="4216400" y="1600200"/>
          <p14:tracePt t="39405" x="4210050" y="1606550"/>
          <p14:tracePt t="39422" x="4203700" y="1612900"/>
          <p14:tracePt t="39438" x="4197350" y="1625600"/>
          <p14:tracePt t="39455" x="4184650" y="1644650"/>
          <p14:tracePt t="39472" x="4184650" y="1651000"/>
          <p14:tracePt t="39488" x="4171950" y="1663700"/>
          <p14:tracePt t="39505" x="4165600" y="1676400"/>
          <p14:tracePt t="39522" x="4152900" y="1695450"/>
          <p14:tracePt t="39538" x="4152900" y="1701800"/>
          <p14:tracePt t="39555" x="4140200" y="1714500"/>
          <p14:tracePt t="39572" x="4133850" y="1727200"/>
          <p14:tracePt t="39589" x="4133850" y="1739900"/>
          <p14:tracePt t="39605" x="4127500" y="1746250"/>
          <p14:tracePt t="39622" x="4127500" y="1758950"/>
          <p14:tracePt t="39638" x="4127500" y="1771650"/>
          <p14:tracePt t="39655" x="4121150" y="1784350"/>
          <p14:tracePt t="39672" x="4114800" y="1803400"/>
          <p14:tracePt t="39688" x="4114800" y="1809750"/>
          <p14:tracePt t="39705" x="4114800" y="1822450"/>
          <p14:tracePt t="39722" x="4114800" y="1841500"/>
          <p14:tracePt t="39739" x="4114800" y="1866900"/>
          <p14:tracePt t="39755" x="4114800" y="1885950"/>
          <p14:tracePt t="39772" x="4114800" y="1911350"/>
          <p14:tracePt t="39789" x="4114800" y="1930400"/>
          <p14:tracePt t="39805" x="4121150" y="1943100"/>
          <p14:tracePt t="39822" x="4127500" y="1968500"/>
          <p14:tracePt t="39839" x="4146550" y="1987550"/>
          <p14:tracePt t="39855" x="4165600" y="2012950"/>
          <p14:tracePt t="39872" x="4184650" y="2038350"/>
          <p14:tracePt t="39889" x="4203700" y="2063750"/>
          <p14:tracePt t="39905" x="4229100" y="2076450"/>
          <p14:tracePt t="39923" x="4254500" y="2101850"/>
          <p14:tracePt t="39938" x="4286250" y="2120900"/>
          <p14:tracePt t="39955" x="4330700" y="2139950"/>
          <p14:tracePt t="39972" x="4362450" y="2152650"/>
          <p14:tracePt t="39989" x="4381500" y="2159000"/>
          <p14:tracePt t="40005" x="4413250" y="2165350"/>
          <p14:tracePt t="40022" x="4464050" y="2178050"/>
          <p14:tracePt t="40039" x="4489450" y="2178050"/>
          <p14:tracePt t="40055" x="4527550" y="2178050"/>
          <p14:tracePt t="40072" x="4559300" y="2178050"/>
          <p14:tracePt t="40088" x="4584700" y="2159000"/>
          <p14:tracePt t="40105" x="4616450" y="2139950"/>
          <p14:tracePt t="40122" x="4648200" y="2120900"/>
          <p14:tracePt t="40138" x="4667250" y="2108200"/>
          <p14:tracePt t="40155" x="4686300" y="2095500"/>
          <p14:tracePt t="40172" x="4718050" y="2076450"/>
          <p14:tracePt t="40188" x="4737100" y="2063750"/>
          <p14:tracePt t="40205" x="4749800" y="2051050"/>
          <p14:tracePt t="40222" x="4762500" y="2038350"/>
          <p14:tracePt t="40239" x="4768850" y="2032000"/>
          <p14:tracePt t="40255" x="4768850" y="2025650"/>
          <p14:tracePt t="40272" x="4775200" y="2012950"/>
          <p14:tracePt t="40288" x="4781550" y="2006600"/>
          <p14:tracePt t="40305" x="4787900" y="1987550"/>
          <p14:tracePt t="40322" x="4794250" y="1981200"/>
          <p14:tracePt t="40339" x="4794250" y="1974850"/>
          <p14:tracePt t="40355" x="4794250" y="1968500"/>
          <p14:tracePt t="40523" x="4794250" y="1962150"/>
          <p14:tracePt t="40731" x="4800600" y="1962150"/>
          <p14:tracePt t="40737" x="4800600" y="1955800"/>
          <p14:tracePt t="40742" x="4806950" y="1955800"/>
          <p14:tracePt t="40755" x="4806950" y="1943100"/>
          <p14:tracePt t="40771" x="4813300" y="1930400"/>
          <p14:tracePt t="40788" x="4813300" y="1924050"/>
          <p14:tracePt t="40805" x="4819650" y="1917700"/>
          <p14:tracePt t="40822" x="4819650" y="1911350"/>
          <p14:tracePt t="40839" x="4826000" y="1905000"/>
          <p14:tracePt t="40855" x="4826000" y="1898650"/>
          <p14:tracePt t="40872" x="4832350" y="1892300"/>
          <p14:tracePt t="40908" x="4832350" y="18859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143BD-BCEF-60BA-2494-ADE001C5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0FABACF-BFDD-0599-31C0-7A03F51B3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98" y="1555913"/>
            <a:ext cx="6370974" cy="40303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7A86F77-617F-CE22-7286-1BF7EF49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Mecánico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06E21F-65FD-D4B6-084D-AF8CF3DB67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7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62"/>
    </mc:Choice>
    <mc:Fallback xmlns="">
      <p:transition spd="slow" advTm="24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0" x="4832350" y="1892300"/>
          <p14:tracePt t="1434" x="4832350" y="1898650"/>
          <p14:tracePt t="1465" x="4819650" y="1936750"/>
          <p14:tracePt t="1482" x="4800600" y="1962150"/>
          <p14:tracePt t="1498" x="4800600" y="1974850"/>
          <p14:tracePt t="1515" x="4787900" y="1987550"/>
          <p14:tracePt t="1532" x="4768850" y="2006600"/>
          <p14:tracePt t="1548" x="4756150" y="2019300"/>
          <p14:tracePt t="1565" x="4730750" y="2038350"/>
          <p14:tracePt t="1581" x="4699000" y="2063750"/>
          <p14:tracePt t="1598" x="4654550" y="2082800"/>
          <p14:tracePt t="1615" x="4591050" y="2114550"/>
          <p14:tracePt t="1632" x="4552950" y="2139950"/>
          <p14:tracePt t="1648" x="4527550" y="2146300"/>
          <p14:tracePt t="1665" x="4514850" y="2159000"/>
          <p14:tracePt t="1682" x="4495800" y="2171700"/>
          <p14:tracePt t="1698" x="4483100" y="2184400"/>
          <p14:tracePt t="1715" x="4464050" y="2209800"/>
          <p14:tracePt t="1732" x="4432300" y="2235200"/>
          <p14:tracePt t="1748" x="4406900" y="2266950"/>
          <p14:tracePt t="1765" x="4375150" y="2298700"/>
          <p14:tracePt t="1782" x="4349750" y="2324100"/>
          <p14:tracePt t="1798" x="4343400" y="2336800"/>
          <p14:tracePt t="1815" x="4330700" y="2349500"/>
          <p14:tracePt t="1832" x="4318000" y="2368550"/>
          <p14:tracePt t="1848" x="4311650" y="2393950"/>
          <p14:tracePt t="1865" x="4292600" y="2438400"/>
          <p14:tracePt t="1882" x="4260850" y="2489200"/>
          <p14:tracePt t="1898" x="4229100" y="2540000"/>
          <p14:tracePt t="1915" x="4191000" y="2597150"/>
          <p14:tracePt t="1932" x="4165600" y="2660650"/>
          <p14:tracePt t="1948" x="4140200" y="2698750"/>
          <p14:tracePt t="1965" x="4121150" y="2768600"/>
          <p14:tracePt t="1982" x="4108450" y="2838450"/>
          <p14:tracePt t="1998" x="4102100" y="2895600"/>
          <p14:tracePt t="2015" x="4095750" y="2946400"/>
          <p14:tracePt t="2032" x="4095750" y="2990850"/>
          <p14:tracePt t="2048" x="4095750" y="3022600"/>
          <p14:tracePt t="2065" x="4102100" y="3079750"/>
          <p14:tracePt t="2082" x="4121150" y="3162300"/>
          <p14:tracePt t="2098" x="4159250" y="3232150"/>
          <p14:tracePt t="2115" x="4216400" y="3333750"/>
          <p14:tracePt t="2132" x="4260850" y="3416300"/>
          <p14:tracePt t="2148" x="4298950" y="3460750"/>
          <p14:tracePt t="2165" x="4349750" y="3530600"/>
          <p14:tracePt t="2182" x="4451350" y="3632200"/>
          <p14:tracePt t="2198" x="4572000" y="3733800"/>
          <p14:tracePt t="2215" x="4711700" y="3829050"/>
          <p14:tracePt t="2232" x="4864100" y="3917950"/>
          <p14:tracePt t="2248" x="5003800" y="3975100"/>
          <p14:tracePt t="2265" x="5181600" y="4032250"/>
          <p14:tracePt t="2282" x="5340350" y="4076700"/>
          <p14:tracePt t="2298" x="5448300" y="4089400"/>
          <p14:tracePt t="2315" x="5537200" y="4089400"/>
          <p14:tracePt t="2332" x="5632450" y="4076700"/>
          <p14:tracePt t="2348" x="5740400" y="4044950"/>
          <p14:tracePt t="2365" x="5854700" y="3994150"/>
          <p14:tracePt t="2382" x="5943600" y="3949700"/>
          <p14:tracePt t="2398" x="6000750" y="3924300"/>
          <p14:tracePt t="2415" x="6045200" y="3892550"/>
          <p14:tracePt t="2431" x="6070600" y="3860800"/>
          <p14:tracePt t="2448" x="6083300" y="3829050"/>
          <p14:tracePt t="2465" x="6115050" y="3771900"/>
          <p14:tracePt t="2481" x="6146800" y="3695700"/>
          <p14:tracePt t="2498" x="6159500" y="3632200"/>
          <p14:tracePt t="2515" x="6178550" y="3568700"/>
          <p14:tracePt t="2532" x="6184900" y="3530600"/>
          <p14:tracePt t="2548" x="6191250" y="3511550"/>
          <p14:tracePt t="2565" x="6197600" y="3492500"/>
          <p14:tracePt t="2582" x="6203950" y="3467100"/>
          <p14:tracePt t="2598" x="6203950" y="3429000"/>
          <p14:tracePt t="2615" x="6203950" y="3371850"/>
          <p14:tracePt t="2632" x="6203950" y="3333750"/>
          <p14:tracePt t="2648" x="6203950" y="3308350"/>
          <p14:tracePt t="2665" x="6203950" y="3282950"/>
          <p14:tracePt t="2681" x="6203950" y="3257550"/>
          <p14:tracePt t="2698" x="6203950" y="3219450"/>
          <p14:tracePt t="2715" x="6203950" y="3200400"/>
          <p14:tracePt t="2732" x="6203950" y="3175000"/>
          <p14:tracePt t="2748" x="6197600" y="3155950"/>
          <p14:tracePt t="2765" x="6191250" y="3136900"/>
          <p14:tracePt t="2782" x="6184900" y="3117850"/>
          <p14:tracePt t="2798" x="6178550" y="3092450"/>
          <p14:tracePt t="2815" x="6172200" y="3079750"/>
          <p14:tracePt t="2832" x="6172200" y="3067050"/>
          <p14:tracePt t="2848" x="6172200" y="3060700"/>
          <p14:tracePt t="2865" x="6159500" y="3054350"/>
          <p14:tracePt t="2899" x="6159500" y="3048000"/>
          <p14:tracePt t="2936" x="6153150" y="3048000"/>
          <p14:tracePt t="2940" x="6153150" y="3041650"/>
          <p14:tracePt t="2948" x="6153150" y="3035300"/>
          <p14:tracePt t="2965" x="6134100" y="3016250"/>
          <p14:tracePt t="2982" x="6108700" y="2978150"/>
          <p14:tracePt t="2998" x="6089650" y="2952750"/>
          <p14:tracePt t="3015" x="6057900" y="2921000"/>
          <p14:tracePt t="3032" x="6032500" y="2895600"/>
          <p14:tracePt t="3048" x="6007100" y="2870200"/>
          <p14:tracePt t="3065" x="5988050" y="2851150"/>
          <p14:tracePt t="3082" x="5956300" y="2832100"/>
          <p14:tracePt t="3098" x="5924550" y="2806700"/>
          <p14:tracePt t="3115" x="5892800" y="2787650"/>
          <p14:tracePt t="3132" x="5854700" y="2762250"/>
          <p14:tracePt t="3149" x="5816600" y="2736850"/>
          <p14:tracePt t="3165" x="5765800" y="2711450"/>
          <p14:tracePt t="3182" x="5721350" y="2686050"/>
          <p14:tracePt t="3198" x="5683250" y="2679700"/>
          <p14:tracePt t="3215" x="5632450" y="2660650"/>
          <p14:tracePt t="3232" x="5562600" y="2635250"/>
          <p14:tracePt t="3248" x="5499100" y="2622550"/>
          <p14:tracePt t="3265" x="5448300" y="2609850"/>
          <p14:tracePt t="3282" x="5410200" y="2603500"/>
          <p14:tracePt t="3298" x="5384800" y="2597150"/>
          <p14:tracePt t="3315" x="5340350" y="2590800"/>
          <p14:tracePt t="3332" x="5289550" y="2590800"/>
          <p14:tracePt t="3348" x="5245100" y="2584450"/>
          <p14:tracePt t="3365" x="5200650" y="2578100"/>
          <p14:tracePt t="3382" x="5168900" y="2571750"/>
          <p14:tracePt t="3399" x="5149850" y="2571750"/>
          <p14:tracePt t="3416" x="5124450" y="2571750"/>
          <p14:tracePt t="3432" x="5099050" y="2571750"/>
          <p14:tracePt t="3448" x="5073650" y="2571750"/>
          <p14:tracePt t="3465" x="5035550" y="2571750"/>
          <p14:tracePt t="3482" x="5010150" y="2571750"/>
          <p14:tracePt t="3498" x="4984750" y="2571750"/>
          <p14:tracePt t="3515" x="4972050" y="2571750"/>
          <p14:tracePt t="3531" x="4953000" y="2571750"/>
          <p14:tracePt t="3548" x="4933950" y="2571750"/>
          <p14:tracePt t="3565" x="4927600" y="2571750"/>
          <p14:tracePt t="3582" x="4921250" y="2578100"/>
          <p14:tracePt t="3598" x="4908550" y="2584450"/>
          <p14:tracePt t="3615" x="4889500" y="2597150"/>
          <p14:tracePt t="3632" x="4851400" y="2616200"/>
          <p14:tracePt t="3648" x="4826000" y="2635250"/>
          <p14:tracePt t="3665" x="4775200" y="2660650"/>
          <p14:tracePt t="3682" x="4730750" y="2698750"/>
          <p14:tracePt t="3698" x="4699000" y="2724150"/>
          <p14:tracePt t="3715" x="4673600" y="2749550"/>
          <p14:tracePt t="3732" x="4654550" y="2774950"/>
          <p14:tracePt t="3748" x="4641850" y="2794000"/>
          <p14:tracePt t="3765" x="4635500" y="2819400"/>
          <p14:tracePt t="3781" x="4629150" y="2857500"/>
          <p14:tracePt t="3798" x="4622800" y="2889250"/>
          <p14:tracePt t="3815" x="4616450" y="2927350"/>
          <p14:tracePt t="3832" x="4610100" y="2965450"/>
          <p14:tracePt t="3848" x="4610100" y="2990850"/>
          <p14:tracePt t="3865" x="4610100" y="3028950"/>
          <p14:tracePt t="3882" x="4610100" y="3060700"/>
          <p14:tracePt t="3898" x="4610100" y="3086100"/>
          <p14:tracePt t="3915" x="4616450" y="3111500"/>
          <p14:tracePt t="3932" x="4629150" y="3149600"/>
          <p14:tracePt t="3948" x="4641850" y="3175000"/>
          <p14:tracePt t="3965" x="4660900" y="3206750"/>
          <p14:tracePt t="3982" x="4673600" y="3238500"/>
          <p14:tracePt t="3998" x="4686300" y="3276600"/>
          <p14:tracePt t="4015" x="4692650" y="3302000"/>
          <p14:tracePt t="4032" x="4699000" y="3327400"/>
          <p14:tracePt t="4048" x="4711700" y="3352800"/>
          <p14:tracePt t="4065" x="4737100" y="3384550"/>
          <p14:tracePt t="4082" x="4775200" y="3409950"/>
          <p14:tracePt t="4098" x="4806950" y="3429000"/>
          <p14:tracePt t="4115" x="4851400" y="3441700"/>
          <p14:tracePt t="4132" x="4921250" y="3473450"/>
          <p14:tracePt t="4148" x="4972050" y="3492500"/>
          <p14:tracePt t="4165" x="5054600" y="3524250"/>
          <p14:tracePt t="4182" x="5124450" y="3549650"/>
          <p14:tracePt t="4198" x="5194300" y="3568700"/>
          <p14:tracePt t="4215" x="5302250" y="3581400"/>
          <p14:tracePt t="4232" x="5397500" y="3587750"/>
          <p14:tracePt t="4248" x="5461000" y="3587750"/>
          <p14:tracePt t="4265" x="5505450" y="3587750"/>
          <p14:tracePt t="4282" x="5524500" y="3587750"/>
          <p14:tracePt t="4298" x="5537200" y="3587750"/>
          <p14:tracePt t="4316" x="5568950" y="3600450"/>
          <p14:tracePt t="4331" x="5613400" y="3606800"/>
          <p14:tracePt t="4348" x="5664200" y="3619500"/>
          <p14:tracePt t="4365" x="5734050" y="3625850"/>
          <p14:tracePt t="4382" x="5803900" y="3638550"/>
          <p14:tracePt t="4398" x="5842000" y="3651250"/>
          <p14:tracePt t="4415" x="5873750" y="3663950"/>
          <p14:tracePt t="4432" x="5899150" y="3689350"/>
          <p14:tracePt t="4448" x="5924550" y="3727450"/>
          <p14:tracePt t="4465" x="5943600" y="3752850"/>
          <p14:tracePt t="4482" x="5956300" y="3771900"/>
          <p14:tracePt t="4530" x="5962650" y="3771900"/>
          <p14:tracePt t="4534" x="5962650" y="3778250"/>
          <p14:tracePt t="4548" x="5975350" y="3790950"/>
          <p14:tracePt t="4565" x="6013450" y="3822700"/>
          <p14:tracePt t="4581" x="6057900" y="3848100"/>
          <p14:tracePt t="4598" x="6089650" y="3873500"/>
          <p14:tracePt t="4615" x="6102350" y="3873500"/>
          <p14:tracePt t="4718" x="6108700" y="3873500"/>
          <p14:tracePt t="4724" x="6115050" y="3873500"/>
          <p14:tracePt t="4732" x="6127750" y="3873500"/>
          <p14:tracePt t="4748" x="6153150" y="3860800"/>
          <p14:tracePt t="4765" x="6191250" y="3835400"/>
          <p14:tracePt t="4782" x="6216650" y="3816350"/>
          <p14:tracePt t="4798" x="6248400" y="3778250"/>
          <p14:tracePt t="4815" x="6280150" y="3740150"/>
          <p14:tracePt t="4832" x="6299200" y="3708400"/>
          <p14:tracePt t="4848" x="6318250" y="3683000"/>
          <p14:tracePt t="4867" x="6337300" y="3657600"/>
          <p14:tracePt t="4882" x="6343650" y="3638550"/>
          <p14:tracePt t="4898" x="6350000" y="3632200"/>
          <p14:tracePt t="4916" x="6362700" y="3619500"/>
          <p14:tracePt t="4932" x="6369050" y="3606800"/>
          <p14:tracePt t="4950" x="6375400" y="3606800"/>
          <p14:tracePt t="4965" x="6381750" y="3587750"/>
          <p14:tracePt t="4981" x="6394450" y="3568700"/>
          <p14:tracePt t="4998" x="6400800" y="3556000"/>
          <p14:tracePt t="5015" x="6407150" y="3556000"/>
          <p14:tracePt t="5031" x="6413500" y="3549650"/>
          <p14:tracePt t="5048" x="6426200" y="3536950"/>
          <p14:tracePt t="5065" x="6445250" y="3524250"/>
          <p14:tracePt t="5082" x="6470650" y="3498850"/>
          <p14:tracePt t="5098" x="6483350" y="3473450"/>
          <p14:tracePt t="5115" x="6496050" y="3429000"/>
          <p14:tracePt t="5132" x="6508750" y="3371850"/>
          <p14:tracePt t="5148" x="6527800" y="3308350"/>
          <p14:tracePt t="5165" x="6565900" y="3194050"/>
          <p14:tracePt t="5182" x="6591300" y="3086100"/>
          <p14:tracePt t="5198" x="6604000" y="3003550"/>
          <p14:tracePt t="5215" x="6610350" y="2882900"/>
          <p14:tracePt t="5232" x="6610350" y="2774950"/>
          <p14:tracePt t="5248" x="6604000" y="2705100"/>
          <p14:tracePt t="5265" x="6584950" y="2641600"/>
          <p14:tracePt t="5282" x="6565900" y="2609850"/>
          <p14:tracePt t="5298" x="6553200" y="2584450"/>
          <p14:tracePt t="5315" x="6534150" y="2552700"/>
          <p14:tracePt t="5332" x="6508750" y="2508250"/>
          <p14:tracePt t="5349" x="6483350" y="2463800"/>
          <p14:tracePt t="5365" x="6464300" y="2425700"/>
          <p14:tracePt t="5382" x="6438900" y="2362200"/>
          <p14:tracePt t="5398" x="6432550" y="2330450"/>
          <p14:tracePt t="5415" x="6426200" y="2317750"/>
          <p14:tracePt t="9013" x="6419850" y="2317750"/>
          <p14:tracePt t="9016" x="6413500" y="2317750"/>
          <p14:tracePt t="9032" x="6330950" y="2324100"/>
          <p14:tracePt t="9048" x="6197600" y="2349500"/>
          <p14:tracePt t="9065" x="6184900" y="2349500"/>
          <p14:tracePt t="9082" x="6223000" y="2336800"/>
          <p14:tracePt t="9098" x="6273800" y="2330450"/>
          <p14:tracePt t="9115" x="6280150" y="2330450"/>
          <p14:tracePt t="9132" x="6229350" y="2336800"/>
          <p14:tracePt t="9148" x="6089650" y="2362200"/>
          <p14:tracePt t="9165" x="5905500" y="2381250"/>
          <p14:tracePt t="9182" x="5651500" y="2381250"/>
          <p14:tracePt t="9198" x="5384800" y="2374900"/>
          <p14:tracePt t="9215" x="5168900" y="2362200"/>
          <p14:tracePt t="9232" x="5003800" y="2355850"/>
          <p14:tracePt t="9249" x="4914900" y="2349500"/>
          <p14:tracePt t="9265" x="4857750" y="2349500"/>
          <p14:tracePt t="9282" x="4762500" y="2343150"/>
          <p14:tracePt t="9299" x="4648200" y="2343150"/>
          <p14:tracePt t="9315" x="4559300" y="2336800"/>
          <p14:tracePt t="9331" x="4445000" y="2336800"/>
          <p14:tracePt t="9349" x="4337050" y="2336800"/>
          <p14:tracePt t="9365" x="4267200" y="2330450"/>
          <p14:tracePt t="9382" x="4248150" y="2330450"/>
          <p14:tracePt t="9573" x="4241800" y="2330450"/>
          <p14:tracePt t="9577" x="4235450" y="2330450"/>
          <p14:tracePt t="9598" x="4127500" y="2330450"/>
          <p14:tracePt t="9615" x="3981450" y="2324100"/>
          <p14:tracePt t="9631" x="3803650" y="2324100"/>
          <p14:tracePt t="9648" x="3670300" y="2317750"/>
          <p14:tracePt t="9665" x="3581400" y="2317750"/>
          <p14:tracePt t="9681" x="3492500" y="2317750"/>
          <p14:tracePt t="9699" x="3435350" y="2330450"/>
          <p14:tracePt t="9715" x="3390900" y="2330450"/>
          <p14:tracePt t="9731" x="3340100" y="2343150"/>
          <p14:tracePt t="9749" x="3302000" y="2349500"/>
          <p14:tracePt t="9765" x="3270250" y="2349500"/>
          <p14:tracePt t="9781" x="3238500" y="2355850"/>
          <p14:tracePt t="9798" x="3200400" y="2362200"/>
          <p14:tracePt t="9815" x="3168650" y="2362200"/>
          <p14:tracePt t="9832" x="3111500" y="2368550"/>
          <p14:tracePt t="9849" x="3035300" y="2374900"/>
          <p14:tracePt t="9865" x="2997200" y="2374900"/>
          <p14:tracePt t="9882" x="2978150" y="2374900"/>
          <p14:tracePt t="9898" x="2959100" y="2374900"/>
          <p14:tracePt t="9915" x="2921000" y="2387600"/>
          <p14:tracePt t="9932" x="2876550" y="2393950"/>
          <p14:tracePt t="9948" x="2844800" y="2400300"/>
          <p14:tracePt t="9965" x="2832100" y="2400300"/>
          <p14:tracePt t="10003" x="2825750" y="2400300"/>
          <p14:tracePt t="10009" x="2819400" y="2406650"/>
          <p14:tracePt t="10016" x="2813050" y="2406650"/>
          <p14:tracePt t="10032" x="2794000" y="2419350"/>
          <p14:tracePt t="10049" x="2774950" y="2425700"/>
          <p14:tracePt t="10065" x="2768600" y="2432050"/>
          <p14:tracePt t="10083" x="2762250" y="2438400"/>
          <p14:tracePt t="10098" x="2755900" y="2451100"/>
          <p14:tracePt t="10115" x="2749550" y="2463800"/>
          <p14:tracePt t="10132" x="2749550" y="2476500"/>
          <p14:tracePt t="10149" x="2749550" y="2508250"/>
          <p14:tracePt t="10165" x="2749550" y="2546350"/>
          <p14:tracePt t="10182" x="2749550" y="2590800"/>
          <p14:tracePt t="10198" x="2749550" y="2628900"/>
          <p14:tracePt t="10215" x="2749550" y="2673350"/>
          <p14:tracePt t="10231" x="2755900" y="2698750"/>
          <p14:tracePt t="10249" x="2762250" y="2736850"/>
          <p14:tracePt t="10265" x="2774950" y="2762250"/>
          <p14:tracePt t="10282" x="2781300" y="2794000"/>
          <p14:tracePt t="10298" x="2794000" y="2819400"/>
          <p14:tracePt t="10315" x="2806700" y="2851150"/>
          <p14:tracePt t="10332" x="2825750" y="2889250"/>
          <p14:tracePt t="10349" x="2844800" y="2921000"/>
          <p14:tracePt t="10365" x="2851150" y="2946400"/>
          <p14:tracePt t="10381" x="2863850" y="2971800"/>
          <p14:tracePt t="10399" x="2882900" y="2997200"/>
          <p14:tracePt t="10415" x="2895600" y="3022600"/>
          <p14:tracePt t="10432" x="2914650" y="3041650"/>
          <p14:tracePt t="10449" x="2921000" y="3054350"/>
          <p14:tracePt t="10465" x="2933700" y="3067050"/>
          <p14:tracePt t="10482" x="2940050" y="3079750"/>
          <p14:tracePt t="10498" x="2946400" y="3086100"/>
          <p14:tracePt t="10515" x="2946400" y="3092450"/>
          <p14:tracePt t="10548" x="2952750" y="3092450"/>
          <p14:tracePt t="11762" x="2952750" y="3098800"/>
          <p14:tracePt t="11766" x="2952750" y="3105150"/>
          <p14:tracePt t="11781" x="2952750" y="3117850"/>
          <p14:tracePt t="11799" x="2952750" y="3130550"/>
          <p14:tracePt t="11815" x="2952750" y="3136900"/>
          <p14:tracePt t="11832" x="2959100" y="3143250"/>
          <p14:tracePt t="11848" x="2959100" y="3149600"/>
          <p14:tracePt t="11865" x="2965450" y="3155950"/>
          <p14:tracePt t="11882" x="2971800" y="3162300"/>
          <p14:tracePt t="11898" x="2978150" y="3168650"/>
          <p14:tracePt t="11915" x="2997200" y="3175000"/>
          <p14:tracePt t="11932" x="3009900" y="3175000"/>
          <p14:tracePt t="11949" x="3035300" y="3181350"/>
          <p14:tracePt t="11965" x="3073400" y="3187700"/>
          <p14:tracePt t="11981" x="3168650" y="3200400"/>
          <p14:tracePt t="11999" x="3302000" y="3206750"/>
          <p14:tracePt t="12015" x="3422650" y="3206750"/>
          <p14:tracePt t="12031" x="3562350" y="3206750"/>
          <p14:tracePt t="12049" x="3651250" y="3200400"/>
          <p14:tracePt t="12065" x="3676650" y="3200400"/>
          <p14:tracePt t="12082" x="3702050" y="3200400"/>
          <p14:tracePt t="12099" x="3727450" y="3194050"/>
          <p14:tracePt t="12115" x="3765550" y="3187700"/>
          <p14:tracePt t="12132" x="3810000" y="3181350"/>
          <p14:tracePt t="12148" x="3848100" y="3175000"/>
          <p14:tracePt t="12165" x="3867150" y="3175000"/>
          <p14:tracePt t="12182" x="3873500" y="3175000"/>
          <p14:tracePt t="12199" x="3886200" y="3175000"/>
          <p14:tracePt t="12215" x="3892550" y="3175000"/>
          <p14:tracePt t="12237" x="3898900" y="3175000"/>
          <p14:tracePt t="12261" x="3905250" y="3175000"/>
          <p14:tracePt t="12269" x="3911600" y="3175000"/>
          <p14:tracePt t="12299" x="3917950" y="3175000"/>
          <p14:tracePt t="12372" x="3924300" y="3175000"/>
          <p14:tracePt t="12378" x="3930650" y="3175000"/>
          <p14:tracePt t="12382" x="3937000" y="3175000"/>
          <p14:tracePt t="12398" x="3962400" y="3175000"/>
          <p14:tracePt t="12415" x="4013200" y="3181350"/>
          <p14:tracePt t="12432" x="4064000" y="3187700"/>
          <p14:tracePt t="12449" x="4114800" y="3194050"/>
          <p14:tracePt t="12465" x="4184650" y="3194050"/>
          <p14:tracePt t="12482" x="4279900" y="3194050"/>
          <p14:tracePt t="12499" x="4375150" y="3194050"/>
          <p14:tracePt t="12515" x="4483100" y="3187700"/>
          <p14:tracePt t="12532" x="4540250" y="3187700"/>
          <p14:tracePt t="12548" x="4565650" y="3187700"/>
          <p14:tracePt t="12639" x="4572000" y="3187700"/>
          <p14:tracePt t="12644" x="4578350" y="3181350"/>
          <p14:tracePt t="12652" x="4584700" y="3181350"/>
          <p14:tracePt t="12666" x="4591050" y="3181350"/>
          <p14:tracePt t="12682" x="4597400" y="3181350"/>
          <p14:tracePt t="12929" x="4597400" y="3175000"/>
          <p14:tracePt t="12933" x="4603750" y="3175000"/>
          <p14:tracePt t="12948" x="4610100" y="3175000"/>
          <p14:tracePt t="12965" x="4616450" y="3168650"/>
          <p14:tracePt t="13040" x="4616450" y="3162300"/>
          <p14:tracePt t="13049" x="4622800" y="3162300"/>
          <p14:tracePt t="13060" x="4629150" y="3162300"/>
          <p14:tracePt t="13065" x="4629150" y="3155950"/>
          <p14:tracePt t="13084" x="4635500" y="3155950"/>
          <p14:tracePt t="13125" x="4635500" y="3149600"/>
          <p14:tracePt t="13137" x="4635500" y="3143250"/>
          <p14:tracePt t="13150" x="4641850" y="3143250"/>
          <p14:tracePt t="13166" x="4641850" y="3136900"/>
          <p14:tracePt t="13188" x="4641850" y="3130550"/>
          <p14:tracePt t="14422" x="4648200" y="3130550"/>
          <p14:tracePt t="14426" x="4648200" y="3124200"/>
          <p14:tracePt t="14432" x="4648200" y="3117850"/>
          <p14:tracePt t="14449" x="4654550" y="3111500"/>
          <p14:tracePt t="16950" x="4654550" y="3105150"/>
          <p14:tracePt t="16953" x="4654550" y="3098800"/>
          <p14:tracePt t="16965" x="4654550" y="3035300"/>
          <p14:tracePt t="16982" x="4654550" y="2876550"/>
          <p14:tracePt t="16999" x="4648200" y="2762250"/>
          <p14:tracePt t="17015" x="4648200" y="2679700"/>
          <p14:tracePt t="17032" x="4635500" y="2597150"/>
          <p14:tracePt t="17049" x="4622800" y="2552700"/>
          <p14:tracePt t="17065" x="4610100" y="2520950"/>
          <p14:tracePt t="17082" x="4578350" y="2463800"/>
          <p14:tracePt t="17099" x="4540250" y="2419350"/>
          <p14:tracePt t="17115" x="4514850" y="2393950"/>
          <p14:tracePt t="17132" x="4483100" y="2362200"/>
          <p14:tracePt t="17149" x="4464050" y="2336800"/>
          <p14:tracePt t="17165" x="4451350" y="2324100"/>
          <p14:tracePt t="17182" x="4432300" y="2298700"/>
          <p14:tracePt t="17199" x="4406900" y="2260600"/>
          <p14:tracePt t="17215" x="4400550" y="2247900"/>
          <p14:tracePt t="17232" x="4381500" y="2235200"/>
          <p14:tracePt t="17249" x="4349750" y="2228850"/>
          <p14:tracePt t="17265" x="4311650" y="2216150"/>
          <p14:tracePt t="17282" x="4267200" y="2203450"/>
          <p14:tracePt t="17299" x="4229100" y="2190750"/>
          <p14:tracePt t="17315" x="4203700" y="2190750"/>
          <p14:tracePt t="17332" x="4140200" y="2178050"/>
          <p14:tracePt t="17349" x="4051300" y="2178050"/>
          <p14:tracePt t="17365" x="3943350" y="2165350"/>
          <p14:tracePt t="17382" x="3810000" y="2159000"/>
          <p14:tracePt t="17399" x="3714750" y="2159000"/>
          <p14:tracePt t="17416" x="3644900" y="2159000"/>
          <p14:tracePt t="17432" x="3568700" y="2165350"/>
          <p14:tracePt t="17449" x="3511550" y="2178050"/>
          <p14:tracePt t="17465" x="3467100" y="2184400"/>
          <p14:tracePt t="17482" x="3397250" y="2190750"/>
          <p14:tracePt t="17499" x="3333750" y="2190750"/>
          <p14:tracePt t="17515" x="3276600" y="2190750"/>
          <p14:tracePt t="17532" x="3213100" y="2197100"/>
          <p14:tracePt t="17549" x="3162300" y="2197100"/>
          <p14:tracePt t="17565" x="3117850" y="2203450"/>
          <p14:tracePt t="17582" x="3092450" y="2209800"/>
          <p14:tracePt t="17599" x="3073400" y="2216150"/>
          <p14:tracePt t="17615" x="3054350" y="2216150"/>
          <p14:tracePt t="17632" x="3028950" y="2222500"/>
          <p14:tracePt t="17649" x="2997200" y="2241550"/>
          <p14:tracePt t="17666" x="2952750" y="2266950"/>
          <p14:tracePt t="17682" x="2914650" y="2292350"/>
          <p14:tracePt t="17699" x="2882900" y="2311400"/>
          <p14:tracePt t="17715" x="2863850" y="2324100"/>
          <p14:tracePt t="17732" x="2851150" y="2343150"/>
          <p14:tracePt t="17749" x="2832100" y="2355850"/>
          <p14:tracePt t="17765" x="2819400" y="2381250"/>
          <p14:tracePt t="17781" x="2800350" y="2406650"/>
          <p14:tracePt t="17798" x="2774950" y="2457450"/>
          <p14:tracePt t="17815" x="2743200" y="2508250"/>
          <p14:tracePt t="17832" x="2730500" y="2540000"/>
          <p14:tracePt t="17849" x="2724150" y="2565400"/>
          <p14:tracePt t="17866" x="2717800" y="2597150"/>
          <p14:tracePt t="17884" x="2711450" y="2641600"/>
          <p14:tracePt t="17901" x="2711450" y="2679700"/>
          <p14:tracePt t="17917" x="2711450" y="2724150"/>
          <p14:tracePt t="17934" x="2711450" y="2787650"/>
          <p14:tracePt t="17949" x="2730500" y="2825750"/>
          <p14:tracePt t="17966" x="2749550" y="2863850"/>
          <p14:tracePt t="17982" x="2774950" y="2895600"/>
          <p14:tracePt t="17999" x="2806700" y="2927350"/>
          <p14:tracePt t="18015" x="2825750" y="2940050"/>
          <p14:tracePt t="18032" x="2844800" y="2952750"/>
          <p14:tracePt t="18049" x="2895600" y="2959100"/>
          <p14:tracePt t="18066" x="2984500" y="2965450"/>
          <p14:tracePt t="18082" x="3086100" y="2965450"/>
          <p14:tracePt t="18099" x="3200400" y="2952750"/>
          <p14:tracePt t="18115" x="3257550" y="2933700"/>
          <p14:tracePt t="18132" x="3308350" y="2921000"/>
          <p14:tracePt t="18149" x="3346450" y="2901950"/>
          <p14:tracePt t="18165" x="3371850" y="2895600"/>
          <p14:tracePt t="18182" x="3397250" y="2876550"/>
          <p14:tracePt t="18199" x="3422650" y="2838450"/>
          <p14:tracePt t="18215" x="3435350" y="2806700"/>
          <p14:tracePt t="18232" x="3473450" y="2768600"/>
          <p14:tracePt t="18249" x="3486150" y="2730500"/>
          <p14:tracePt t="18265" x="3498850" y="2698750"/>
          <p14:tracePt t="18282" x="3511550" y="2679700"/>
          <p14:tracePt t="18299" x="3517900" y="2647950"/>
          <p14:tracePt t="18315" x="3524250" y="2609850"/>
          <p14:tracePt t="18332" x="3530600" y="2578100"/>
          <p14:tracePt t="18349" x="3536950" y="2540000"/>
          <p14:tracePt t="18365" x="3549650" y="2514600"/>
          <p14:tracePt t="18382" x="3549650" y="2501900"/>
          <p14:tracePt t="18399" x="3549650" y="2482850"/>
          <p14:tracePt t="18416" x="3549650" y="2463800"/>
          <p14:tracePt t="18432" x="3549650" y="2451100"/>
          <p14:tracePt t="18448" x="3549650" y="2425700"/>
          <p14:tracePt t="18465" x="3543300" y="2393950"/>
          <p14:tracePt t="18482" x="3530600" y="2362200"/>
          <p14:tracePt t="18499" x="3517900" y="2336800"/>
          <p14:tracePt t="18516" x="3492500" y="2311400"/>
          <p14:tracePt t="18532" x="3479800" y="2298700"/>
          <p14:tracePt t="18549" x="3467100" y="2286000"/>
          <p14:tracePt t="18565" x="3454400" y="2286000"/>
          <p14:tracePt t="18582" x="3429000" y="2273300"/>
          <p14:tracePt t="18599" x="3390900" y="2266950"/>
          <p14:tracePt t="18615" x="3359150" y="2260600"/>
          <p14:tracePt t="18632" x="3327400" y="2260600"/>
          <p14:tracePt t="18648" x="3302000" y="2260600"/>
          <p14:tracePt t="18666" x="3276600" y="2260600"/>
          <p14:tracePt t="18682" x="3251200" y="2260600"/>
          <p14:tracePt t="18699" x="3232150" y="2260600"/>
          <p14:tracePt t="18715" x="3206750" y="2260600"/>
          <p14:tracePt t="18732" x="3181350" y="2266950"/>
          <p14:tracePt t="18749" x="3143250" y="2273300"/>
          <p14:tracePt t="18766" x="3124200" y="2279650"/>
          <p14:tracePt t="18782" x="3098800" y="2292350"/>
          <p14:tracePt t="18799" x="3086100" y="2298700"/>
          <p14:tracePt t="18815" x="3067050" y="2311400"/>
          <p14:tracePt t="18832" x="3041650" y="2324100"/>
          <p14:tracePt t="18849" x="3022600" y="2336800"/>
          <p14:tracePt t="18865" x="3003550" y="2349500"/>
          <p14:tracePt t="18882" x="2984500" y="2368550"/>
          <p14:tracePt t="18899" x="2959100" y="2374900"/>
          <p14:tracePt t="18915" x="2946400" y="2381250"/>
          <p14:tracePt t="18932" x="2940050" y="2393950"/>
          <p14:tracePt t="18949" x="2921000" y="2406650"/>
          <p14:tracePt t="18965" x="2901950" y="2425700"/>
          <p14:tracePt t="18982" x="2882900" y="2444750"/>
          <p14:tracePt t="18999" x="2870200" y="2451100"/>
          <p14:tracePt t="19015" x="2863850" y="2463800"/>
          <p14:tracePt t="19032" x="2857500" y="2470150"/>
          <p14:tracePt t="19049" x="2844800" y="2476500"/>
          <p14:tracePt t="19065" x="2844800" y="2482850"/>
          <p14:tracePt t="19082" x="2838450" y="2489200"/>
          <p14:tracePt t="19099" x="2838450" y="2495550"/>
          <p14:tracePt t="19115" x="2832100" y="2508250"/>
          <p14:tracePt t="19132" x="2832100" y="2514600"/>
          <p14:tracePt t="19149" x="2825750" y="2520950"/>
          <p14:tracePt t="19166" x="2819400" y="2527300"/>
          <p14:tracePt t="19182" x="2819400" y="2533650"/>
          <p14:tracePt t="19199" x="2819400" y="2540000"/>
          <p14:tracePt t="19215" x="2813050" y="2540000"/>
          <p14:tracePt t="19232" x="2813050" y="2552700"/>
          <p14:tracePt t="19248" x="2813050" y="2559050"/>
          <p14:tracePt t="19266" x="2806700" y="2565400"/>
          <p14:tracePt t="19282" x="2806700" y="2578100"/>
          <p14:tracePt t="19299" x="2806700" y="2590800"/>
          <p14:tracePt t="19315" x="2800350" y="2609850"/>
          <p14:tracePt t="19332" x="2800350" y="2628900"/>
          <p14:tracePt t="19349" x="2800350" y="2641600"/>
          <p14:tracePt t="19365" x="2800350" y="2660650"/>
          <p14:tracePt t="19382" x="2800350" y="2673350"/>
          <p14:tracePt t="19399" x="2800350" y="2692400"/>
          <p14:tracePt t="19415" x="2800350" y="2705100"/>
          <p14:tracePt t="19432" x="2800350" y="2717800"/>
          <p14:tracePt t="19449" x="2806700" y="2724150"/>
          <p14:tracePt t="19465" x="2806700" y="2736850"/>
          <p14:tracePt t="19482" x="2806700" y="2755900"/>
          <p14:tracePt t="19499" x="2813050" y="2774950"/>
          <p14:tracePt t="19515" x="2825750" y="2800350"/>
          <p14:tracePt t="19532" x="2838450" y="2819400"/>
          <p14:tracePt t="19549" x="2863850" y="2844800"/>
          <p14:tracePt t="19565" x="2882900" y="2863850"/>
          <p14:tracePt t="19582" x="2908300" y="2876550"/>
          <p14:tracePt t="19598" x="2946400" y="2895600"/>
          <p14:tracePt t="19615" x="2984500" y="2914650"/>
          <p14:tracePt t="19632" x="3028950" y="2933700"/>
          <p14:tracePt t="19649" x="3060700" y="2940050"/>
          <p14:tracePt t="19665" x="3079750" y="2940050"/>
          <p14:tracePt t="19840" x="3079750" y="2946400"/>
          <p14:tracePt t="19844" x="3086100" y="2946400"/>
          <p14:tracePt t="19844" x="3086100" y="2952750"/>
          <p14:tracePt t="19865" x="3130550" y="2965450"/>
          <p14:tracePt t="19882" x="3213100" y="2984500"/>
          <p14:tracePt t="19899" x="3321050" y="2984500"/>
          <p14:tracePt t="19915" x="3416300" y="2984500"/>
          <p14:tracePt t="19932" x="3575050" y="2965450"/>
          <p14:tracePt t="19949" x="3740150" y="2914650"/>
          <p14:tracePt t="19965" x="4032250" y="2794000"/>
          <p14:tracePt t="19982" x="4311650" y="2660650"/>
          <p14:tracePt t="19999" x="4584700" y="2540000"/>
          <p14:tracePt t="20015" x="4762500" y="2463800"/>
          <p14:tracePt t="20032" x="4940300" y="2393950"/>
          <p14:tracePt t="20049" x="5048250" y="2330450"/>
          <p14:tracePt t="20065" x="5105400" y="2279650"/>
          <p14:tracePt t="20082" x="5162550" y="2228850"/>
          <p14:tracePt t="20099" x="5213350" y="2165350"/>
          <p14:tracePt t="20115" x="5257800" y="2114550"/>
          <p14:tracePt t="20132" x="5314950" y="2063750"/>
          <p14:tracePt t="20149" x="5359400" y="2019300"/>
          <p14:tracePt t="20165" x="5384800" y="1987550"/>
          <p14:tracePt t="20182" x="5416550" y="1962150"/>
          <p14:tracePt t="20199" x="5429250" y="1936750"/>
          <p14:tracePt t="20215" x="5441950" y="1911350"/>
          <p14:tracePt t="20232" x="5461000" y="1879600"/>
          <p14:tracePt t="20249" x="5473700" y="1847850"/>
          <p14:tracePt t="20265" x="5486400" y="1835150"/>
          <p14:tracePt t="20282" x="5486400" y="1828800"/>
          <p14:tracePt t="20327" x="5486400" y="1822450"/>
          <p14:tracePt t="20331" x="5486400" y="1816100"/>
          <p14:tracePt t="20335" x="5486400" y="1809750"/>
          <p14:tracePt t="20349" x="5486400" y="1790700"/>
          <p14:tracePt t="20365" x="5486400" y="1752600"/>
          <p14:tracePt t="20382" x="5473700" y="1708150"/>
          <p14:tracePt t="20399" x="5454650" y="1670050"/>
          <p14:tracePt t="20415" x="5448300" y="1657350"/>
          <p14:tracePt t="20432" x="5448300" y="1651000"/>
          <p14:tracePt t="20449" x="5441950" y="1644650"/>
          <p14:tracePt t="20466" x="5435600" y="1638300"/>
          <p14:tracePt t="20482" x="5416550" y="1619250"/>
          <p14:tracePt t="20499" x="5397500" y="1612900"/>
          <p14:tracePt t="20515" x="5372100" y="1600200"/>
          <p14:tracePt t="20532" x="5334000" y="1593850"/>
          <p14:tracePt t="20549" x="5289550" y="1593850"/>
          <p14:tracePt t="20565" x="5264150" y="1593850"/>
          <p14:tracePt t="20582" x="5226050" y="1587500"/>
          <p14:tracePt t="20599" x="5207000" y="1587500"/>
          <p14:tracePt t="20616" x="5187950" y="1587500"/>
          <p14:tracePt t="20632" x="5156200" y="1587500"/>
          <p14:tracePt t="20649" x="5124450" y="1587500"/>
          <p14:tracePt t="20666" x="5080000" y="1587500"/>
          <p14:tracePt t="20682" x="5041900" y="1593850"/>
          <p14:tracePt t="20699" x="4997450" y="1606550"/>
          <p14:tracePt t="20715" x="4972050" y="1612900"/>
          <p14:tracePt t="20732" x="4940300" y="1625600"/>
          <p14:tracePt t="20749" x="4914900" y="1638300"/>
          <p14:tracePt t="20765" x="4895850" y="1657350"/>
          <p14:tracePt t="20782" x="4870450" y="1682750"/>
          <p14:tracePt t="20799" x="4832350" y="1746250"/>
          <p14:tracePt t="20815" x="4794250" y="1816100"/>
          <p14:tracePt t="20832" x="4762500" y="1898650"/>
          <p14:tracePt t="20849" x="4756150" y="1955800"/>
          <p14:tracePt t="20865" x="4756150" y="1987550"/>
          <p14:tracePt t="20882" x="4756150" y="2012950"/>
          <p14:tracePt t="20899" x="4762500" y="2038350"/>
          <p14:tracePt t="20915" x="4781550" y="2063750"/>
          <p14:tracePt t="20933" x="4819650" y="2101850"/>
          <p14:tracePt t="20948" x="4845050" y="2120900"/>
          <p14:tracePt t="20965" x="4870450" y="2133600"/>
          <p14:tracePt t="20982" x="4889500" y="2139950"/>
          <p14:tracePt t="20999" x="4908550" y="2139950"/>
          <p14:tracePt t="21015" x="4946650" y="2133600"/>
          <p14:tracePt t="21032" x="4997450" y="2101850"/>
          <p14:tracePt t="21049" x="5092700" y="2032000"/>
          <p14:tracePt t="21065" x="5168900" y="1981200"/>
          <p14:tracePt t="21082" x="5251450" y="1924050"/>
          <p14:tracePt t="21099" x="5283200" y="1898650"/>
          <p14:tracePt t="21115" x="5302250" y="1879600"/>
          <p14:tracePt t="21132" x="5308600" y="1866900"/>
          <p14:tracePt t="21149" x="5321300" y="1847850"/>
          <p14:tracePt t="21165" x="5327650" y="1822450"/>
          <p14:tracePt t="21182" x="5334000" y="1809750"/>
          <p14:tracePt t="21199" x="5346700" y="1790700"/>
          <p14:tracePt t="21215" x="5346700" y="1771650"/>
          <p14:tracePt t="21232" x="5353050" y="1752600"/>
          <p14:tracePt t="21249" x="5353050" y="1739900"/>
          <p14:tracePt t="21265" x="5353050" y="1720850"/>
          <p14:tracePt t="21282" x="5353050" y="1695450"/>
          <p14:tracePt t="21299" x="5353050" y="1670050"/>
          <p14:tracePt t="21316" x="5346700" y="1651000"/>
          <p14:tracePt t="21332" x="5340350" y="1631950"/>
          <p14:tracePt t="21349" x="5327650" y="1600200"/>
          <p14:tracePt t="21365" x="5308600" y="1581150"/>
          <p14:tracePt t="21382" x="5283200" y="1549400"/>
          <p14:tracePt t="21399" x="5238750" y="1524000"/>
          <p14:tracePt t="21415" x="5194300" y="1504950"/>
          <p14:tracePt t="21432" x="5156200" y="1498600"/>
          <p14:tracePt t="21449" x="5118100" y="1485900"/>
          <p14:tracePt t="21466" x="5080000" y="1485900"/>
          <p14:tracePt t="21482" x="5022850" y="1485900"/>
          <p14:tracePt t="21499" x="4972050" y="1485900"/>
          <p14:tracePt t="21515" x="4946650" y="1492250"/>
          <p14:tracePt t="21532" x="4921250" y="1504950"/>
          <p14:tracePt t="21549" x="4895850" y="1530350"/>
          <p14:tracePt t="21565" x="4864100" y="1562100"/>
          <p14:tracePt t="21582" x="4813300" y="1631950"/>
          <p14:tracePt t="21598" x="4762500" y="1695450"/>
          <p14:tracePt t="21615" x="4743450" y="1739900"/>
          <p14:tracePt t="21632" x="4730750" y="1771650"/>
          <p14:tracePt t="21649" x="4724400" y="1809750"/>
          <p14:tracePt t="21665" x="4724400" y="1841500"/>
          <p14:tracePt t="21682" x="4718050" y="1873250"/>
          <p14:tracePt t="21699" x="4711700" y="1917700"/>
          <p14:tracePt t="21715" x="4711700" y="1949450"/>
          <p14:tracePt t="21732" x="4711700" y="1962150"/>
          <p14:tracePt t="21749" x="4711700" y="1974850"/>
          <p14:tracePt t="21766" x="4711700" y="1993900"/>
          <p14:tracePt t="21782" x="4711700" y="2012950"/>
          <p14:tracePt t="21799" x="4718050" y="2025650"/>
          <p14:tracePt t="21815" x="4724400" y="2032000"/>
          <p14:tracePt t="21832" x="4730750" y="2057400"/>
          <p14:tracePt t="21849" x="4749800" y="2076450"/>
          <p14:tracePt t="21865" x="4756150" y="2082800"/>
          <p14:tracePt t="21932" x="4756150" y="2089150"/>
          <p14:tracePt t="21934" x="4756150" y="2095500"/>
          <p14:tracePt t="21949" x="4775200" y="2101850"/>
          <p14:tracePt t="21965" x="4781550" y="2108200"/>
          <p14:tracePt t="21982" x="4794250" y="2120900"/>
          <p14:tracePt t="21999" x="4806950" y="2127250"/>
          <p14:tracePt t="22015" x="4826000" y="2133600"/>
          <p14:tracePt t="22032" x="4857750" y="2146300"/>
          <p14:tracePt t="22049" x="4908550" y="2146300"/>
          <p14:tracePt t="22065" x="4940300" y="2146300"/>
          <p14:tracePt t="22082" x="4972050" y="2146300"/>
          <p14:tracePt t="22099" x="5003800" y="2139950"/>
          <p14:tracePt t="22116" x="5029200" y="2133600"/>
          <p14:tracePt t="22132" x="5060950" y="2120900"/>
          <p14:tracePt t="22149" x="5099050" y="2101850"/>
          <p14:tracePt t="22165" x="5156200" y="2063750"/>
          <p14:tracePt t="22182" x="5194300" y="2025650"/>
          <p14:tracePt t="22199" x="5219700" y="1987550"/>
          <p14:tracePt t="22215" x="5245100" y="1955800"/>
          <p14:tracePt t="22232" x="5264150" y="1930400"/>
          <p14:tracePt t="22249" x="5283200" y="1892300"/>
          <p14:tracePt t="22265" x="5295900" y="1860550"/>
          <p14:tracePt t="22282" x="5308600" y="1816100"/>
          <p14:tracePt t="22299" x="5314950" y="1758950"/>
          <p14:tracePt t="22315" x="5321300" y="1714500"/>
          <p14:tracePt t="22332" x="5321300" y="1663700"/>
          <p14:tracePt t="22349" x="5314950" y="1625600"/>
          <p14:tracePt t="22366" x="5308600" y="1606550"/>
          <p14:tracePt t="22382" x="5295900" y="1587500"/>
          <p14:tracePt t="22399" x="5270500" y="1568450"/>
          <p14:tracePt t="22415" x="5238750" y="1555750"/>
          <p14:tracePt t="22432" x="5175250" y="1536700"/>
          <p14:tracePt t="22449" x="5080000" y="1517650"/>
          <p14:tracePt t="22465" x="4978400" y="1498600"/>
          <p14:tracePt t="22482" x="4864100" y="1479550"/>
          <p14:tracePt t="22499" x="4819650" y="1473200"/>
          <p14:tracePt t="22515" x="4813300" y="1473200"/>
          <p14:tracePt t="22550" x="4806950" y="1473200"/>
          <p14:tracePt t="22554" x="4800600" y="1473200"/>
          <p14:tracePt t="22565" x="4794250" y="1473200"/>
          <p14:tracePt t="22582" x="4768850" y="1479550"/>
          <p14:tracePt t="22599" x="4743450" y="1492250"/>
          <p14:tracePt t="22615" x="4724400" y="1498600"/>
          <p14:tracePt t="22632" x="4705350" y="1504950"/>
          <p14:tracePt t="22649" x="4699000" y="1511300"/>
          <p14:tracePt t="22666" x="4692650" y="1517650"/>
          <p14:tracePt t="22699" x="4692650" y="1524000"/>
          <p14:tracePt t="22726" x="4686300" y="1524000"/>
          <p14:tracePt t="22733" x="4679950" y="1530350"/>
          <p14:tracePt t="22744" x="4673600" y="1530350"/>
          <p14:tracePt t="22749" x="4673600" y="1536700"/>
          <p14:tracePt t="22765" x="4667250" y="1549400"/>
          <p14:tracePt t="22782" x="4660900" y="1555750"/>
          <p14:tracePt t="22799" x="4654550" y="1568450"/>
          <p14:tracePt t="22816" x="4654550" y="1574800"/>
          <p14:tracePt t="22832" x="4648200" y="1574800"/>
          <p14:tracePt t="22849" x="4648200" y="1581150"/>
          <p14:tracePt t="22882" x="4641850" y="1587500"/>
          <p14:tracePt t="22899" x="4635500" y="1600200"/>
          <p14:tracePt t="22916" x="4629150" y="1606550"/>
          <p14:tracePt t="22933" x="4622800" y="1625600"/>
          <p14:tracePt t="22950" x="4610100" y="1644650"/>
          <p14:tracePt t="22965" x="4597400" y="1663700"/>
          <p14:tracePt t="22982" x="4584700" y="1682750"/>
          <p14:tracePt t="22999" x="4572000" y="1701800"/>
          <p14:tracePt t="23016" x="4565650" y="1733550"/>
          <p14:tracePt t="23032" x="4552950" y="1765300"/>
          <p14:tracePt t="23049" x="4540250" y="1790700"/>
          <p14:tracePt t="23065" x="4533900" y="1816100"/>
          <p14:tracePt t="23082" x="4521200" y="1841500"/>
          <p14:tracePt t="23099" x="4514850" y="1866900"/>
          <p14:tracePt t="23115" x="4508500" y="1892300"/>
          <p14:tracePt t="23132" x="4495800" y="1917700"/>
          <p14:tracePt t="23149" x="4489450" y="1936750"/>
          <p14:tracePt t="23166" x="4483100" y="1955800"/>
          <p14:tracePt t="23182" x="4483100" y="1974850"/>
          <p14:tracePt t="23199" x="4476750" y="2006600"/>
          <p14:tracePt t="23215" x="4470400" y="2032000"/>
          <p14:tracePt t="23232" x="4470400" y="2082800"/>
          <p14:tracePt t="23249" x="4470400" y="2139950"/>
          <p14:tracePt t="23265" x="4464050" y="2209800"/>
          <p14:tracePt t="23282" x="4464050" y="2292350"/>
          <p14:tracePt t="23299" x="4464050" y="2368550"/>
          <p14:tracePt t="23315" x="4470400" y="2432050"/>
          <p14:tracePt t="23332" x="4489450" y="2514600"/>
          <p14:tracePt t="23349" x="4508500" y="2616200"/>
          <p14:tracePt t="23365" x="4540250" y="2705100"/>
          <p14:tracePt t="23382" x="4597400" y="2794000"/>
          <p14:tracePt t="23399" x="4635500" y="2851150"/>
          <p14:tracePt t="23416" x="4648200" y="2870200"/>
          <p14:tracePt t="23432" x="4660900" y="2876550"/>
          <p14:tracePt t="23449" x="4660900" y="2882900"/>
          <p14:tracePt t="23466" x="4667250" y="2889250"/>
          <p14:tracePt t="23562" x="4673600" y="2889250"/>
          <p14:tracePt t="23566" x="4679950" y="2889250"/>
          <p14:tracePt t="23567" x="4686300" y="2889250"/>
          <p14:tracePt t="23582" x="4718050" y="2889250"/>
          <p14:tracePt t="23599" x="4768850" y="2882900"/>
          <p14:tracePt t="23615" x="4813300" y="2870200"/>
          <p14:tracePt t="23632" x="4838700" y="2857500"/>
          <p14:tracePt t="23649" x="4870450" y="2844800"/>
          <p14:tracePt t="23665" x="4908550" y="2832100"/>
          <p14:tracePt t="23682" x="4953000" y="2813050"/>
          <p14:tracePt t="23699" x="4991100" y="2794000"/>
          <p14:tracePt t="23715" x="5016500" y="2787650"/>
          <p14:tracePt t="23732" x="5035550" y="2781300"/>
          <p14:tracePt t="23749" x="5048250" y="2774950"/>
          <p14:tracePt t="23765" x="5054600" y="27686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09B2C-0E50-369D-A969-24E493A02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29D7D35-21D6-B6B3-7E21-D823546BA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44" y="1527165"/>
            <a:ext cx="6668128" cy="40374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BA793C-6984-01AE-EC16-DC2322E4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Mecánico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8392C4-2162-2F97-13C2-D84C7843A7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8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6"/>
    </mc:Choice>
    <mc:Fallback xmlns="">
      <p:transition spd="slow" advTm="15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6" x="5054600" y="2762250"/>
          <p14:tracePt t="710" x="5054600" y="2755900"/>
          <p14:tracePt t="716" x="5054600" y="2743200"/>
          <p14:tracePt t="732" x="5054600" y="2705100"/>
          <p14:tracePt t="749" x="5054600" y="2673350"/>
          <p14:tracePt t="766" x="5041900" y="2647950"/>
          <p14:tracePt t="783" x="5035550" y="2635250"/>
          <p14:tracePt t="804" x="5029200" y="2635250"/>
          <p14:tracePt t="816" x="5022850" y="2622550"/>
          <p14:tracePt t="832" x="5016500" y="2616200"/>
          <p14:tracePt t="850" x="4991100" y="2597150"/>
          <p14:tracePt t="866" x="4965700" y="2584450"/>
          <p14:tracePt t="883" x="4940300" y="2565400"/>
          <p14:tracePt t="900" x="4914900" y="2552700"/>
          <p14:tracePt t="916" x="4908550" y="2540000"/>
          <p14:tracePt t="933" x="4895850" y="2533650"/>
          <p14:tracePt t="949" x="4883150" y="2520950"/>
          <p14:tracePt t="966" x="4864100" y="2501900"/>
          <p14:tracePt t="982" x="4857750" y="2495550"/>
          <p14:tracePt t="1000" x="4895850" y="2495550"/>
          <p14:tracePt t="1715" x="4889500" y="2495550"/>
          <p14:tracePt t="1719" x="4876800" y="2489200"/>
          <p14:tracePt t="1749" x="4806950" y="2451100"/>
          <p14:tracePt t="1766" x="4775200" y="2413000"/>
          <p14:tracePt t="1783" x="4724400" y="2343150"/>
          <p14:tracePt t="1799" x="4718050" y="2324100"/>
          <p14:tracePt t="1816" x="4711700" y="2324100"/>
          <p14:tracePt t="1832" x="4711700" y="2317750"/>
          <p14:tracePt t="1929" x="4705350" y="2317750"/>
          <p14:tracePt t="1935" x="4699000" y="2317750"/>
          <p14:tracePt t="1949" x="4686300" y="2311400"/>
          <p14:tracePt t="1966" x="4648200" y="2305050"/>
          <p14:tracePt t="1983" x="4616450" y="2305050"/>
          <p14:tracePt t="1999" x="4578350" y="2298700"/>
          <p14:tracePt t="2016" x="4527550" y="2298700"/>
          <p14:tracePt t="2033" x="4470400" y="2298700"/>
          <p14:tracePt t="2049" x="4425950" y="2298700"/>
          <p14:tracePt t="2066" x="4375150" y="2298700"/>
          <p14:tracePt t="2083" x="4330700" y="2298700"/>
          <p14:tracePt t="2100" x="4267200" y="2292350"/>
          <p14:tracePt t="2116" x="4222750" y="2286000"/>
          <p14:tracePt t="2133" x="4191000" y="2273300"/>
          <p14:tracePt t="2150" x="4152900" y="2266950"/>
          <p14:tracePt t="2166" x="4108450" y="2266950"/>
          <p14:tracePt t="2183" x="4044950" y="2254250"/>
          <p14:tracePt t="2199" x="3987800" y="2247900"/>
          <p14:tracePt t="2216" x="3930650" y="2241550"/>
          <p14:tracePt t="2233" x="3879850" y="2235200"/>
          <p14:tracePt t="2249" x="3841750" y="2222500"/>
          <p14:tracePt t="2266" x="3778250" y="2222500"/>
          <p14:tracePt t="2283" x="3721100" y="2216150"/>
          <p14:tracePt t="2299" x="3683000" y="2216150"/>
          <p14:tracePt t="2316" x="3638550" y="2216150"/>
          <p14:tracePt t="2333" x="3575050" y="2216150"/>
          <p14:tracePt t="2349" x="3536950" y="2216150"/>
          <p14:tracePt t="2366" x="3498850" y="2216150"/>
          <p14:tracePt t="2383" x="3467100" y="2222500"/>
          <p14:tracePt t="2399" x="3454400" y="2222500"/>
          <p14:tracePt t="2416" x="3441700" y="2228850"/>
          <p14:tracePt t="2432" x="3435350" y="2228850"/>
          <p14:tracePt t="2449" x="3422650" y="2235200"/>
          <p14:tracePt t="2466" x="3416300" y="2247900"/>
          <p14:tracePt t="2482" x="3397250" y="2260600"/>
          <p14:tracePt t="2499" x="3390900" y="2266950"/>
          <p14:tracePt t="2516" x="3384550" y="2273300"/>
          <p14:tracePt t="2533" x="3378200" y="2286000"/>
          <p14:tracePt t="2549" x="3371850" y="2292350"/>
          <p14:tracePt t="2566" x="3365500" y="2305050"/>
          <p14:tracePt t="2583" x="3359150" y="2317750"/>
          <p14:tracePt t="2600" x="3352800" y="2330450"/>
          <p14:tracePt t="2616" x="3346450" y="2343150"/>
          <p14:tracePt t="2632" x="3340100" y="2355850"/>
          <p14:tracePt t="3869" x="3333750" y="2362200"/>
          <p14:tracePt t="3874" x="3333750" y="2368550"/>
          <p14:tracePt t="3874" x="3333750" y="2381250"/>
          <p14:tracePt t="3899" x="3333750" y="2425700"/>
          <p14:tracePt t="3916" x="3327400" y="2444750"/>
          <p14:tracePt t="3933" x="3327400" y="2457450"/>
          <p14:tracePt t="3949" x="3327400" y="2470150"/>
          <p14:tracePt t="3967" x="3327400" y="2476500"/>
          <p14:tracePt t="4007" x="3327400" y="2482850"/>
          <p14:tracePt t="4191" x="3327400" y="2476500"/>
          <p14:tracePt t="4195" x="3327400" y="2463800"/>
          <p14:tracePt t="11399" x="3333750" y="2463800"/>
          <p14:tracePt t="11403" x="3340100" y="2463800"/>
          <p14:tracePt t="11417" x="3390900" y="2501900"/>
          <p14:tracePt t="11433" x="3492500" y="2565400"/>
          <p14:tracePt t="11449" x="3536950" y="2584450"/>
          <p14:tracePt t="11466" x="3587750" y="2590800"/>
          <p14:tracePt t="11483" x="3644900" y="2590800"/>
          <p14:tracePt t="11500" x="3683000" y="2578100"/>
          <p14:tracePt t="11516" x="3695700" y="2571750"/>
          <p14:tracePt t="11533" x="3702050" y="2571750"/>
          <p14:tracePt t="11550" x="3708400" y="2565400"/>
          <p14:tracePt t="11566" x="3727450" y="2546350"/>
          <p14:tracePt t="11583" x="3752850" y="2527300"/>
          <p14:tracePt t="11600" x="3771900" y="2508250"/>
          <p14:tracePt t="11616" x="3784600" y="2501900"/>
          <p14:tracePt t="11633" x="3797300" y="2489200"/>
          <p14:tracePt t="11650" x="3816350" y="2476500"/>
          <p14:tracePt t="11666" x="3822700" y="2457450"/>
          <p14:tracePt t="11683" x="3829050" y="2432050"/>
          <p14:tracePt t="11699" x="3829050" y="2425700"/>
          <p14:tracePt t="11716" x="3829050" y="2406650"/>
          <p14:tracePt t="11733" x="3829050" y="2387600"/>
          <p14:tracePt t="11749" x="3829050" y="2381250"/>
          <p14:tracePt t="11767" x="3829050" y="2374900"/>
          <p14:tracePt t="11783" x="3829050" y="2362200"/>
          <p14:tracePt t="11799" x="3810000" y="2343150"/>
          <p14:tracePt t="11816" x="3784600" y="2311400"/>
          <p14:tracePt t="11833" x="3765550" y="2292350"/>
          <p14:tracePt t="11850" x="3752850" y="2273300"/>
          <p14:tracePt t="11867" x="3740150" y="2266950"/>
          <p14:tracePt t="11901" x="3740150" y="2260600"/>
          <p14:tracePt t="11904" x="3733800" y="2260600"/>
          <p14:tracePt t="11916" x="3714750" y="2254250"/>
          <p14:tracePt t="11933" x="3689350" y="2241550"/>
          <p14:tracePt t="11949" x="3657600" y="2228850"/>
          <p14:tracePt t="11966" x="3613150" y="2222500"/>
          <p14:tracePt t="11983" x="3594100" y="2222500"/>
          <p14:tracePt t="12000" x="3587750" y="2222500"/>
          <p14:tracePt t="12040" x="3581400" y="2222500"/>
          <p14:tracePt t="12051" x="3575050" y="2222500"/>
          <p14:tracePt t="12059" x="3568700" y="2222500"/>
          <p14:tracePt t="12069" x="3562350" y="2222500"/>
          <p14:tracePt t="12083" x="3549650" y="2222500"/>
          <p14:tracePt t="12100" x="3524250" y="2222500"/>
          <p14:tracePt t="12116" x="3517900" y="2228850"/>
          <p14:tracePt t="12133" x="3511550" y="2228850"/>
          <p14:tracePt t="12150" x="3505200" y="2235200"/>
          <p14:tracePt t="12166" x="3486150" y="2247900"/>
          <p14:tracePt t="12183" x="3454400" y="2266950"/>
          <p14:tracePt t="12200" x="3429000" y="2292350"/>
          <p14:tracePt t="12216" x="3403600" y="2317750"/>
          <p14:tracePt t="12233" x="3378200" y="2349500"/>
          <p14:tracePt t="12249" x="3359150" y="2368550"/>
          <p14:tracePt t="12266" x="3352800" y="2387600"/>
          <p14:tracePt t="12283" x="3340100" y="2413000"/>
          <p14:tracePt t="12299" x="3327400" y="2451100"/>
          <p14:tracePt t="12316" x="3314700" y="2514600"/>
          <p14:tracePt t="12333" x="3302000" y="2559050"/>
          <p14:tracePt t="12350" x="3295650" y="2584450"/>
          <p14:tracePt t="12366" x="3295650" y="2603500"/>
          <p14:tracePt t="12384" x="3295650" y="2628900"/>
          <p14:tracePt t="12400" x="3289300" y="2654300"/>
          <p14:tracePt t="12416" x="3289300" y="2705100"/>
          <p14:tracePt t="12433" x="3289300" y="2755900"/>
          <p14:tracePt t="12449" x="3289300" y="2787650"/>
          <p14:tracePt t="12466" x="3302000" y="2813050"/>
          <p14:tracePt t="12483" x="3302000" y="2825750"/>
          <p14:tracePt t="12500" x="3302000" y="2832100"/>
          <p14:tracePt t="12516" x="3308350" y="2838450"/>
          <p14:tracePt t="12533" x="3308350" y="2844800"/>
          <p14:tracePt t="12550" x="3314700" y="2851150"/>
          <p14:tracePt t="12566" x="3314700" y="2857500"/>
          <p14:tracePt t="12583" x="3327400" y="2857500"/>
          <p14:tracePt t="12600" x="3327400" y="2863850"/>
          <p14:tracePt t="12616" x="3340100" y="2863850"/>
          <p14:tracePt t="12633" x="3340100" y="2870200"/>
          <p14:tracePt t="12650" x="3352800" y="2870200"/>
          <p14:tracePt t="12666" x="3359150" y="2876550"/>
          <p14:tracePt t="12683" x="3359150" y="2882900"/>
          <p14:tracePt t="12700" x="3365500" y="2882900"/>
          <p14:tracePt t="12716" x="3378200" y="2889250"/>
          <p14:tracePt t="12733" x="3384550" y="2889250"/>
          <p14:tracePt t="12750" x="3390900" y="2889250"/>
          <p14:tracePt t="12766" x="3403600" y="2889250"/>
          <p14:tracePt t="12783" x="3409950" y="2889250"/>
          <p14:tracePt t="12800" x="3429000" y="2889250"/>
          <p14:tracePt t="12816" x="3435350" y="2889250"/>
          <p14:tracePt t="12833" x="3441700" y="2889250"/>
          <p14:tracePt t="12850" x="3454400" y="2889250"/>
          <p14:tracePt t="12866" x="3460750" y="2882900"/>
          <p14:tracePt t="12883" x="3467100" y="2882900"/>
          <p14:tracePt t="12900" x="3479800" y="2876550"/>
          <p14:tracePt t="12916" x="3492500" y="2876550"/>
          <p14:tracePt t="12933" x="3498850" y="2870200"/>
          <p14:tracePt t="12950" x="3511550" y="2863850"/>
          <p14:tracePt t="12966" x="3517900" y="2857500"/>
          <p14:tracePt t="12983" x="3524250" y="2851150"/>
          <p14:tracePt t="13000" x="3536950" y="2844800"/>
          <p14:tracePt t="13016" x="3549650" y="2838450"/>
          <p14:tracePt t="13033" x="3562350" y="2832100"/>
          <p14:tracePt t="13050" x="3568700" y="2819400"/>
          <p14:tracePt t="13066" x="3575050" y="2813050"/>
          <p14:tracePt t="13083" x="3587750" y="2800350"/>
          <p14:tracePt t="13100" x="3594100" y="2787650"/>
          <p14:tracePt t="13117" x="3600450" y="2774950"/>
          <p14:tracePt t="13133" x="3606800" y="2762250"/>
          <p14:tracePt t="13149" x="3613150" y="2743200"/>
          <p14:tracePt t="13166" x="3619500" y="2724150"/>
          <p14:tracePt t="13183" x="3632200" y="2692400"/>
          <p14:tracePt t="13199" x="3638550" y="2667000"/>
          <p14:tracePt t="13216" x="3651250" y="2622550"/>
          <p14:tracePt t="13233" x="3663950" y="2584450"/>
          <p14:tracePt t="13250" x="3670300" y="2552700"/>
          <p14:tracePt t="13266" x="3676650" y="2508250"/>
          <p14:tracePt t="13283" x="3683000" y="2470150"/>
          <p14:tracePt t="13299" x="3683000" y="2444750"/>
          <p14:tracePt t="13316" x="3683000" y="2413000"/>
          <p14:tracePt t="13333" x="3683000" y="2368550"/>
          <p14:tracePt t="13350" x="3683000" y="2330450"/>
          <p14:tracePt t="13366" x="3683000" y="2286000"/>
          <p14:tracePt t="13383" x="3676650" y="2254250"/>
          <p14:tracePt t="13400" x="3676650" y="2247900"/>
          <p14:tracePt t="13416" x="3676650" y="2241550"/>
          <p14:tracePt t="13536" x="3670300" y="2241550"/>
          <p14:tracePt t="14993" x="3670300" y="2235200"/>
          <p14:tracePt t="14996" x="3670300" y="2222500"/>
          <p14:tracePt t="15001" x="3670300" y="2216150"/>
          <p14:tracePt t="15016" x="3670300" y="2209800"/>
          <p14:tracePt t="15032" x="3670300" y="2203450"/>
          <p14:tracePt t="15050" x="3670300" y="2197100"/>
          <p14:tracePt t="15066" x="3670300" y="21907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69125-2C12-A782-B6BA-96E47187D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9092B7B-007F-C92A-9610-EFA4F7727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07" y="1521435"/>
            <a:ext cx="7598856" cy="40458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B60519-F0A1-9C89-4750-0F1EFEEE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Mecánico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6FC975-D545-4F4B-1C19-1C1AB92E8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3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94"/>
    </mc:Choice>
    <mc:Fallback xmlns="">
      <p:transition spd="slow" advTm="17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3" x="3670300" y="2203450"/>
          <p14:tracePt t="798" x="3670300" y="2209800"/>
          <p14:tracePt t="800" x="3670300" y="2216150"/>
          <p14:tracePt t="814" x="3651250" y="2260600"/>
          <p14:tracePt t="831" x="3619500" y="2317750"/>
          <p14:tracePt t="848" x="3594100" y="2393950"/>
          <p14:tracePt t="865" x="3581400" y="2470150"/>
          <p14:tracePt t="881" x="3581400" y="2508250"/>
          <p14:tracePt t="898" x="3594100" y="2552700"/>
          <p14:tracePt t="915" x="3619500" y="2584450"/>
          <p14:tracePt t="931" x="3651250" y="2603500"/>
          <p14:tracePt t="948" x="3689350" y="2622550"/>
          <p14:tracePt t="965" x="3746500" y="2647950"/>
          <p14:tracePt t="981" x="3822700" y="2667000"/>
          <p14:tracePt t="998" x="3867150" y="2673350"/>
          <p14:tracePt t="1038" x="3860800" y="2673350"/>
          <p14:tracePt t="1040" x="3854450" y="2673350"/>
          <p14:tracePt t="1049" x="3854450" y="2660650"/>
          <p14:tracePt t="1064" x="3848100" y="2647950"/>
          <p14:tracePt t="1583" x="3848100" y="2654300"/>
          <p14:tracePt t="1586" x="3854450" y="2654300"/>
          <p14:tracePt t="1598" x="3860800" y="2667000"/>
          <p14:tracePt t="1615" x="3867150" y="2673350"/>
          <p14:tracePt t="1631" x="3879850" y="2692400"/>
          <p14:tracePt t="1648" x="3886200" y="2711450"/>
          <p14:tracePt t="1665" x="3892550" y="2724150"/>
          <p14:tracePt t="1681" x="3898900" y="2736850"/>
          <p14:tracePt t="1698" x="3905250" y="2736850"/>
          <p14:tracePt t="1792" x="3905250" y="2743200"/>
          <p14:tracePt t="1803" x="3905250" y="2749550"/>
          <p14:tracePt t="1815" x="3911600" y="2749550"/>
          <p14:tracePt t="1823" x="3911600" y="2755900"/>
          <p14:tracePt t="1832" x="3911600" y="2762250"/>
          <p14:tracePt t="1848" x="3917950" y="2768600"/>
          <p14:tracePt t="1864" x="3924300" y="2794000"/>
          <p14:tracePt t="1881" x="3930650" y="2813050"/>
          <p14:tracePt t="1898" x="3943350" y="2838450"/>
          <p14:tracePt t="1915" x="3943350" y="2851150"/>
          <p14:tracePt t="1931" x="3949700" y="2863850"/>
          <p14:tracePt t="1948" x="3949700" y="2889250"/>
          <p14:tracePt t="1965" x="3956050" y="2921000"/>
          <p14:tracePt t="1981" x="3956050" y="2946400"/>
          <p14:tracePt t="1998" x="3956050" y="2965450"/>
          <p14:tracePt t="2015" x="3962400" y="2984500"/>
          <p14:tracePt t="2031" x="3968750" y="3003550"/>
          <p14:tracePt t="2048" x="3968750" y="3009900"/>
          <p14:tracePt t="2064" x="3975100" y="3016250"/>
          <p14:tracePt t="2081" x="3975100" y="3022600"/>
          <p14:tracePt t="2155" x="3981450" y="3028950"/>
          <p14:tracePt t="2169" x="3987800" y="3028950"/>
          <p14:tracePt t="2176" x="3994150" y="3028950"/>
          <p14:tracePt t="2191" x="4000500" y="3035300"/>
          <p14:tracePt t="2247" x="4006850" y="3035300"/>
          <p14:tracePt t="2253" x="4013200" y="3035300"/>
          <p14:tracePt t="2265" x="4025900" y="3048000"/>
          <p14:tracePt t="2281" x="4044950" y="3054350"/>
          <p14:tracePt t="2298" x="4057650" y="3054350"/>
          <p14:tracePt t="2315" x="4070350" y="3054350"/>
          <p14:tracePt t="2371" x="4076700" y="3054350"/>
          <p14:tracePt t="2374" x="4076700" y="3060700"/>
          <p14:tracePt t="2381" x="4083050" y="3060700"/>
          <p14:tracePt t="2398" x="4114800" y="3060700"/>
          <p14:tracePt t="2415" x="4152900" y="3067050"/>
          <p14:tracePt t="2431" x="4171950" y="3067050"/>
          <p14:tracePt t="2448" x="4197350" y="3067050"/>
          <p14:tracePt t="2465" x="4222750" y="3067050"/>
          <p14:tracePt t="2481" x="4254500" y="3067050"/>
          <p14:tracePt t="2498" x="4298950" y="3067050"/>
          <p14:tracePt t="2514" x="4324350" y="3060700"/>
          <p14:tracePt t="2531" x="4356100" y="3060700"/>
          <p14:tracePt t="2548" x="4375150" y="3060700"/>
          <p14:tracePt t="2565" x="4387850" y="3054350"/>
          <p14:tracePt t="2581" x="4400550" y="3048000"/>
          <p14:tracePt t="2598" x="4419600" y="3041650"/>
          <p14:tracePt t="2615" x="4432300" y="3041650"/>
          <p14:tracePt t="2631" x="4451350" y="3035300"/>
          <p14:tracePt t="2648" x="4476750" y="3035300"/>
          <p14:tracePt t="2664" x="4489450" y="3028950"/>
          <p14:tracePt t="2681" x="4508500" y="3022600"/>
          <p14:tracePt t="2698" x="4527550" y="3016250"/>
          <p14:tracePt t="2715" x="4540250" y="3009900"/>
          <p14:tracePt t="2731" x="4552950" y="3009900"/>
          <p14:tracePt t="2748" x="4559300" y="3003550"/>
          <p14:tracePt t="2765" x="4565650" y="3003550"/>
          <p14:tracePt t="2883" x="4572000" y="3003550"/>
          <p14:tracePt t="2888" x="4578350" y="3003550"/>
          <p14:tracePt t="2915" x="4591050" y="2997200"/>
          <p14:tracePt t="3489" x="4597400" y="2997200"/>
          <p14:tracePt t="3492" x="4603750" y="2997200"/>
          <p14:tracePt t="3514" x="4635500" y="2997200"/>
          <p14:tracePt t="3531" x="4648200" y="2997200"/>
          <p14:tracePt t="3548" x="4654550" y="2997200"/>
          <p14:tracePt t="3564" x="4654550" y="2990850"/>
          <p14:tracePt t="3599" x="4654550" y="2984500"/>
          <p14:tracePt t="3606" x="4654550" y="2978150"/>
          <p14:tracePt t="3620" x="4654550" y="2971800"/>
          <p14:tracePt t="3631" x="4660900" y="2971800"/>
          <p14:tracePt t="3648" x="4660900" y="2965450"/>
          <p14:tracePt t="3894" x="4660900" y="2959100"/>
          <p14:tracePt t="3902" x="4667250" y="2959100"/>
          <p14:tracePt t="3915" x="4667250" y="2952750"/>
          <p14:tracePt t="3932" x="4686300" y="29464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8ED53-9641-1868-BB03-A89BA2AC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7A4FC-A003-FC45-3A53-6B2330AD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Mecánico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16B4A9-395A-F24F-9D01-8AAD014C3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38" y="3224258"/>
            <a:ext cx="5917998" cy="29858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773F01-CA02-15CD-6F72-623D40FF1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633743"/>
            <a:ext cx="6807515" cy="195889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F9C58CC-6A27-89EB-D89A-B35088877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23" y="1989766"/>
            <a:ext cx="5984142" cy="123449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EB2BF9-391B-B9D8-2F73-BCCB12EAD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32"/>
    </mc:Choice>
    <mc:Fallback xmlns="">
      <p:transition spd="slow" advTm="112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82" x="4686300" y="2933700"/>
          <p14:tracePt t="4485" x="4679950" y="2933700"/>
          <p14:tracePt t="4499" x="4610100" y="2838450"/>
          <p14:tracePt t="4515" x="4432300" y="2673350"/>
          <p14:tracePt t="5162" x="4419600" y="2679700"/>
          <p14:tracePt t="5165" x="4419600" y="2686050"/>
          <p14:tracePt t="5183" x="4400550" y="2755900"/>
          <p14:tracePt t="5199" x="4368800" y="2787650"/>
          <p14:tracePt t="5216" x="4362450" y="2794000"/>
          <p14:tracePt t="5261" x="4356100" y="2794000"/>
          <p14:tracePt t="5267" x="4349750" y="2794000"/>
          <p14:tracePt t="5282" x="4330700" y="2794000"/>
          <p14:tracePt t="5299" x="4311650" y="2768600"/>
          <p14:tracePt t="5316" x="4298950" y="2749550"/>
          <p14:tracePt t="5332" x="4292600" y="2724150"/>
          <p14:tracePt t="5349" x="4279900" y="2673350"/>
          <p14:tracePt t="5366" x="4273550" y="2616200"/>
          <p14:tracePt t="5382" x="4254500" y="2571750"/>
          <p14:tracePt t="5399" x="4222750" y="2520950"/>
          <p14:tracePt t="5416" x="4178300" y="2470150"/>
          <p14:tracePt t="5433" x="4083050" y="2413000"/>
          <p14:tracePt t="5449" x="3981450" y="2355850"/>
          <p14:tracePt t="5467" x="3867150" y="2298700"/>
          <p14:tracePt t="5483" x="3771900" y="2241550"/>
          <p14:tracePt t="5499" x="3708400" y="2203450"/>
          <p14:tracePt t="5516" x="3651250" y="2171700"/>
          <p14:tracePt t="5532" x="3594100" y="2152650"/>
          <p14:tracePt t="5549" x="3505200" y="2108200"/>
          <p14:tracePt t="5566" x="3416300" y="2076450"/>
          <p14:tracePt t="5582" x="3352800" y="2051050"/>
          <p14:tracePt t="5599" x="3263900" y="2012950"/>
          <p14:tracePt t="5616" x="3206750" y="1993900"/>
          <p14:tracePt t="5632" x="3168650" y="1981200"/>
          <p14:tracePt t="5649" x="3143250" y="1968500"/>
          <p14:tracePt t="5666" x="3117850" y="1949450"/>
          <p14:tracePt t="5682" x="3105150" y="1936750"/>
          <p14:tracePt t="5699" x="3067050" y="1917700"/>
          <p14:tracePt t="5715" x="3009900" y="1905000"/>
          <p14:tracePt t="5733" x="2940050" y="1879600"/>
          <p14:tracePt t="5749" x="2895600" y="1854200"/>
          <p14:tracePt t="5766" x="2882900" y="1854200"/>
          <p14:tracePt t="5783" x="2876550" y="1854200"/>
          <p14:tracePt t="5799" x="2832100" y="1847850"/>
          <p14:tracePt t="5816" x="2781300" y="1847850"/>
          <p14:tracePt t="5832" x="2724150" y="1841500"/>
          <p14:tracePt t="5849" x="2673350" y="1841500"/>
          <p14:tracePt t="5866" x="2622550" y="1854200"/>
          <p14:tracePt t="5882" x="2571750" y="1866900"/>
          <p14:tracePt t="5899" x="2501900" y="1898650"/>
          <p14:tracePt t="5916" x="2451100" y="1930400"/>
          <p14:tracePt t="5932" x="2425700" y="1949450"/>
          <p14:tracePt t="5949" x="2400300" y="1981200"/>
          <p14:tracePt t="5966" x="2381250" y="2006600"/>
          <p14:tracePt t="5982" x="2374900" y="2019300"/>
          <p14:tracePt t="5999" x="2362200" y="2025650"/>
          <p14:tracePt t="6016" x="2355850" y="2044700"/>
          <p14:tracePt t="6032" x="2336800" y="2070100"/>
          <p14:tracePt t="6049" x="2317750" y="2095500"/>
          <p14:tracePt t="6067" x="2305050" y="2114550"/>
          <p14:tracePt t="6082" x="2298700" y="2139950"/>
          <p14:tracePt t="6099" x="2286000" y="2171700"/>
          <p14:tracePt t="6116" x="2279650" y="2197100"/>
          <p14:tracePt t="6133" x="2273300" y="2222500"/>
          <p14:tracePt t="6149" x="2266950" y="2266950"/>
          <p14:tracePt t="6166" x="2247900" y="2336800"/>
          <p14:tracePt t="6182" x="2241550" y="2368550"/>
          <p14:tracePt t="6199" x="2241550" y="2406650"/>
          <p14:tracePt t="6216" x="2241550" y="2438400"/>
          <p14:tracePt t="6232" x="2241550" y="2463800"/>
          <p14:tracePt t="6249" x="2241550" y="2508250"/>
          <p14:tracePt t="6266" x="2260600" y="2571750"/>
          <p14:tracePt t="6283" x="2279650" y="2635250"/>
          <p14:tracePt t="6299" x="2324100" y="2705100"/>
          <p14:tracePt t="6316" x="2355850" y="2768600"/>
          <p14:tracePt t="6333" x="2393950" y="2819400"/>
          <p14:tracePt t="6349" x="2432050" y="2876550"/>
          <p14:tracePt t="6366" x="2470150" y="2933700"/>
          <p14:tracePt t="6382" x="2508250" y="2978150"/>
          <p14:tracePt t="6399" x="2578100" y="3041650"/>
          <p14:tracePt t="6416" x="2641600" y="3092450"/>
          <p14:tracePt t="6432" x="2667000" y="3111500"/>
          <p14:tracePt t="6449" x="2679700" y="3117850"/>
          <p14:tracePt t="6466" x="2686050" y="3117850"/>
          <p14:tracePt t="6483" x="2698750" y="3117850"/>
          <p14:tracePt t="6499" x="2724150" y="3117850"/>
          <p14:tracePt t="6516" x="2787650" y="3117850"/>
          <p14:tracePt t="6532" x="2838450" y="3111500"/>
          <p14:tracePt t="6549" x="2895600" y="3105150"/>
          <p14:tracePt t="6566" x="2933700" y="3092450"/>
          <p14:tracePt t="6582" x="2952750" y="3073400"/>
          <p14:tracePt t="6599" x="2978150" y="3048000"/>
          <p14:tracePt t="6616" x="3003550" y="3035300"/>
          <p14:tracePt t="6632" x="3022600" y="3022600"/>
          <p14:tracePt t="6649" x="3028950" y="3016250"/>
          <p14:tracePt t="6666" x="3041650" y="3003550"/>
          <p14:tracePt t="6683" x="3067050" y="2984500"/>
          <p14:tracePt t="6699" x="3092450" y="2946400"/>
          <p14:tracePt t="6716" x="3117850" y="2901950"/>
          <p14:tracePt t="6733" x="3149600" y="2857500"/>
          <p14:tracePt t="6749" x="3168650" y="2819400"/>
          <p14:tracePt t="6767" x="3181350" y="2787650"/>
          <p14:tracePt t="6782" x="3194050" y="2755900"/>
          <p14:tracePt t="6799" x="3200400" y="2724150"/>
          <p14:tracePt t="6816" x="3200400" y="2679700"/>
          <p14:tracePt t="6832" x="3206750" y="2641600"/>
          <p14:tracePt t="6849" x="3213100" y="2571750"/>
          <p14:tracePt t="6866" x="3213100" y="2527300"/>
          <p14:tracePt t="6883" x="3219450" y="2501900"/>
          <p14:tracePt t="6899" x="3219450" y="2476500"/>
          <p14:tracePt t="6916" x="3219450" y="2451100"/>
          <p14:tracePt t="6932" x="3206750" y="2432050"/>
          <p14:tracePt t="6949" x="3181350" y="2400300"/>
          <p14:tracePt t="6966" x="3143250" y="2374900"/>
          <p14:tracePt t="6983" x="3111500" y="2343150"/>
          <p14:tracePt t="6999" x="3086100" y="2330450"/>
          <p14:tracePt t="7016" x="3054350" y="2311400"/>
          <p14:tracePt t="7032" x="3028950" y="2298700"/>
          <p14:tracePt t="7049" x="2997200" y="2286000"/>
          <p14:tracePt t="7066" x="2952750" y="2273300"/>
          <p14:tracePt t="7083" x="2901950" y="2260600"/>
          <p14:tracePt t="7099" x="2838450" y="2247900"/>
          <p14:tracePt t="7116" x="2800350" y="2235200"/>
          <p14:tracePt t="7133" x="2787650" y="2235200"/>
          <p14:tracePt t="7149" x="2774950" y="2235200"/>
          <p14:tracePt t="7166" x="2762250" y="2235200"/>
          <p14:tracePt t="7183" x="2743200" y="2228850"/>
          <p14:tracePt t="7199" x="2717800" y="2228850"/>
          <p14:tracePt t="7216" x="2686050" y="2228850"/>
          <p14:tracePt t="7233" x="2647950" y="2228850"/>
          <p14:tracePt t="7249" x="2616200" y="2235200"/>
          <p14:tracePt t="7267" x="2597150" y="2241550"/>
          <p14:tracePt t="7284" x="2578100" y="2247900"/>
          <p14:tracePt t="7299" x="2559050" y="2260600"/>
          <p14:tracePt t="7316" x="2540000" y="2273300"/>
          <p14:tracePt t="7332" x="2514600" y="2292350"/>
          <p14:tracePt t="7349" x="2489200" y="2317750"/>
          <p14:tracePt t="7366" x="2470150" y="2343150"/>
          <p14:tracePt t="7382" x="2451100" y="2355850"/>
          <p14:tracePt t="7399" x="2438400" y="2374900"/>
          <p14:tracePt t="7416" x="2419350" y="2400300"/>
          <p14:tracePt t="7432" x="2406650" y="2425700"/>
          <p14:tracePt t="7449" x="2381250" y="2463800"/>
          <p14:tracePt t="7466" x="2368550" y="2495550"/>
          <p14:tracePt t="7483" x="2355850" y="2514600"/>
          <p14:tracePt t="7499" x="2355850" y="2533650"/>
          <p14:tracePt t="7516" x="2349500" y="2552700"/>
          <p14:tracePt t="7532" x="2349500" y="2578100"/>
          <p14:tracePt t="7549" x="2343150" y="2622550"/>
          <p14:tracePt t="7566" x="2330450" y="2667000"/>
          <p14:tracePt t="7582" x="2330450" y="2705100"/>
          <p14:tracePt t="7599" x="2330450" y="2755900"/>
          <p14:tracePt t="7616" x="2330450" y="2800350"/>
          <p14:tracePt t="7632" x="2330450" y="2838450"/>
          <p14:tracePt t="7649" x="2336800" y="2895600"/>
          <p14:tracePt t="7666" x="2343150" y="2946400"/>
          <p14:tracePt t="7683" x="2355850" y="2984500"/>
          <p14:tracePt t="7699" x="2368550" y="3016250"/>
          <p14:tracePt t="7716" x="2387600" y="3041650"/>
          <p14:tracePt t="7733" x="2400300" y="3054350"/>
          <p14:tracePt t="7749" x="2425700" y="3073400"/>
          <p14:tracePt t="7766" x="2444750" y="3092450"/>
          <p14:tracePt t="7782" x="2457450" y="3098800"/>
          <p14:tracePt t="7799" x="2476500" y="3105150"/>
          <p14:tracePt t="7816" x="2482850" y="3111500"/>
          <p14:tracePt t="7832" x="2514600" y="3124200"/>
          <p14:tracePt t="7849" x="2552700" y="3136900"/>
          <p14:tracePt t="7866" x="2578100" y="3149600"/>
          <p14:tracePt t="7882" x="2603500" y="3155950"/>
          <p14:tracePt t="7899" x="2628900" y="3168650"/>
          <p14:tracePt t="7916" x="2641600" y="3168650"/>
          <p14:tracePt t="7933" x="2660650" y="3168650"/>
          <p14:tracePt t="7949" x="2673350" y="3168650"/>
          <p14:tracePt t="7966" x="2686050" y="3168650"/>
          <p14:tracePt t="7983" x="2698750" y="3168650"/>
          <p14:tracePt t="7999" x="2724150" y="3168650"/>
          <p14:tracePt t="8016" x="2755900" y="3162300"/>
          <p14:tracePt t="8033" x="2794000" y="3149600"/>
          <p14:tracePt t="8050" x="2838450" y="3130550"/>
          <p14:tracePt t="8066" x="2863850" y="3117850"/>
          <p14:tracePt t="8082" x="2895600" y="3105150"/>
          <p14:tracePt t="8099" x="2921000" y="3079750"/>
          <p14:tracePt t="8116" x="2946400" y="3060700"/>
          <p14:tracePt t="8132" x="2965450" y="3048000"/>
          <p14:tracePt t="8149" x="2971800" y="3028950"/>
          <p14:tracePt t="8166" x="2984500" y="3009900"/>
          <p14:tracePt t="8183" x="2990850" y="2997200"/>
          <p14:tracePt t="8199" x="3003550" y="2978150"/>
          <p14:tracePt t="8216" x="3016250" y="2952750"/>
          <p14:tracePt t="8232" x="3022600" y="2933700"/>
          <p14:tracePt t="8249" x="3041650" y="2914650"/>
          <p14:tracePt t="8266" x="3048000" y="2901950"/>
          <p14:tracePt t="8283" x="3048000" y="2895600"/>
          <p14:tracePt t="8311" x="3054350" y="2889250"/>
          <p14:tracePt t="8328" x="3060700" y="2889250"/>
          <p14:tracePt t="8332" x="3060700" y="2882900"/>
          <p14:tracePt t="8349" x="3060700" y="2870200"/>
          <p14:tracePt t="8366" x="3067050" y="2857500"/>
          <p14:tracePt t="8382" x="3073400" y="2844800"/>
          <p14:tracePt t="8399" x="3073400" y="2838450"/>
          <p14:tracePt t="8456" x="3073400" y="2832100"/>
          <p14:tracePt t="8460" x="3073400" y="2825750"/>
          <p14:tracePt t="8467" x="3079750" y="2825750"/>
          <p14:tracePt t="8483" x="3079750" y="2819400"/>
          <p14:tracePt t="8499" x="3079750" y="2806700"/>
          <p14:tracePt t="8516" x="3086100" y="2806700"/>
          <p14:tracePt t="8793" x="3086100" y="2800350"/>
          <p14:tracePt t="8798" x="3086100" y="2794000"/>
          <p14:tracePt t="8833" x="3092450" y="2730500"/>
          <p14:tracePt t="8849" x="3098800" y="2698750"/>
          <p14:tracePt t="8866" x="3098800" y="2667000"/>
          <p14:tracePt t="8883" x="3105150" y="2628900"/>
          <p14:tracePt t="8899" x="3105150" y="2597150"/>
          <p14:tracePt t="8916" x="3105150" y="2578100"/>
          <p14:tracePt t="8933" x="3105150" y="2565400"/>
          <p14:tracePt t="8949" x="3111500" y="2552700"/>
          <p14:tracePt t="8966" x="3117850" y="2527300"/>
          <p14:tracePt t="8983" x="3130550" y="2508250"/>
          <p14:tracePt t="8999" x="3149600" y="2495550"/>
          <p14:tracePt t="9016" x="3175000" y="2482850"/>
          <p14:tracePt t="9033" x="3225800" y="2463800"/>
          <p14:tracePt t="9049" x="3276600" y="2463800"/>
          <p14:tracePt t="9067" x="3340100" y="2457450"/>
          <p14:tracePt t="9082" x="3409950" y="2457450"/>
          <p14:tracePt t="9099" x="3524250" y="2444750"/>
          <p14:tracePt t="9116" x="3638550" y="2432050"/>
          <p14:tracePt t="9132" x="3708400" y="2419350"/>
          <p14:tracePt t="9149" x="3771900" y="2400300"/>
          <p14:tracePt t="9166" x="3803650" y="2381250"/>
          <p14:tracePt t="9183" x="3822700" y="2374900"/>
          <p14:tracePt t="9199" x="3829050" y="2362200"/>
          <p14:tracePt t="9216" x="3841750" y="2349500"/>
          <p14:tracePt t="9233" x="3854450" y="2336800"/>
          <p14:tracePt t="9249" x="3867150" y="2330450"/>
          <p14:tracePt t="9266" x="3879850" y="2317750"/>
          <p14:tracePt t="9283" x="3892550" y="2305050"/>
          <p14:tracePt t="9299" x="3905250" y="2286000"/>
          <p14:tracePt t="9316" x="3911600" y="2260600"/>
          <p14:tracePt t="9333" x="3917950" y="2241550"/>
          <p14:tracePt t="9349" x="3930650" y="2222500"/>
          <p14:tracePt t="9366" x="3930650" y="2216150"/>
          <p14:tracePt t="9383" x="3937000" y="2203450"/>
          <p14:tracePt t="9399" x="3937000" y="2190750"/>
          <p14:tracePt t="9474" x="3930650" y="2190750"/>
          <p14:tracePt t="9478" x="3924300" y="2190750"/>
          <p14:tracePt t="9486" x="3917950" y="2190750"/>
          <p14:tracePt t="9499" x="3905250" y="2197100"/>
          <p14:tracePt t="9516" x="3886200" y="2203450"/>
          <p14:tracePt t="9532" x="3867150" y="2216150"/>
          <p14:tracePt t="9549" x="3848100" y="2235200"/>
          <p14:tracePt t="9566" x="3829050" y="2254250"/>
          <p14:tracePt t="9582" x="3816350" y="2273300"/>
          <p14:tracePt t="9599" x="3797300" y="2305050"/>
          <p14:tracePt t="9616" x="3778250" y="2324100"/>
          <p14:tracePt t="9634" x="3771900" y="2343150"/>
          <p14:tracePt t="9649" x="3765550" y="2355850"/>
          <p14:tracePt t="9666" x="3752850" y="2381250"/>
          <p14:tracePt t="9683" x="3740150" y="2406650"/>
          <p14:tracePt t="9699" x="3727450" y="2438400"/>
          <p14:tracePt t="9716" x="3714750" y="2470150"/>
          <p14:tracePt t="9732" x="3702050" y="2495550"/>
          <p14:tracePt t="9749" x="3689350" y="2527300"/>
          <p14:tracePt t="9766" x="3689350" y="2552700"/>
          <p14:tracePt t="9783" x="3683000" y="2571750"/>
          <p14:tracePt t="9799" x="3683000" y="2584450"/>
          <p14:tracePt t="9816" x="3683000" y="2603500"/>
          <p14:tracePt t="9834" x="3683000" y="2628900"/>
          <p14:tracePt t="9849" x="3683000" y="2654300"/>
          <p14:tracePt t="9866" x="3683000" y="2679700"/>
          <p14:tracePt t="9883" x="3689350" y="2705100"/>
          <p14:tracePt t="9899" x="3695700" y="2736850"/>
          <p14:tracePt t="9916" x="3702050" y="2762250"/>
          <p14:tracePt t="9933" x="3708400" y="2774950"/>
          <p14:tracePt t="9949" x="3721100" y="2794000"/>
          <p14:tracePt t="9966" x="3727450" y="2813050"/>
          <p14:tracePt t="9983" x="3733800" y="2819400"/>
          <p14:tracePt t="9999" x="3746500" y="2825750"/>
          <p14:tracePt t="10016" x="3752850" y="2838450"/>
          <p14:tracePt t="10032" x="3752850" y="2851150"/>
          <p14:tracePt t="10049" x="3759200" y="2863850"/>
          <p14:tracePt t="10066" x="3771900" y="2876550"/>
          <p14:tracePt t="10083" x="3778250" y="2889250"/>
          <p14:tracePt t="10099" x="3784600" y="2895600"/>
          <p14:tracePt t="10116" x="3797300" y="2901950"/>
          <p14:tracePt t="10132" x="3803650" y="2914650"/>
          <p14:tracePt t="10149" x="3816350" y="2927350"/>
          <p14:tracePt t="10166" x="3829050" y="2940050"/>
          <p14:tracePt t="10182" x="3835400" y="2940050"/>
          <p14:tracePt t="10199" x="3841750" y="2946400"/>
          <p14:tracePt t="10216" x="3854450" y="2952750"/>
          <p14:tracePt t="10233" x="3860800" y="2952750"/>
          <p14:tracePt t="10249" x="3886200" y="2965450"/>
          <p14:tracePt t="10266" x="3917950" y="2971800"/>
          <p14:tracePt t="10282" x="3937000" y="2978150"/>
          <p14:tracePt t="10299" x="3949700" y="2978150"/>
          <p14:tracePt t="10316" x="3956050" y="2978150"/>
          <p14:tracePt t="10334" x="3962400" y="2978150"/>
          <p14:tracePt t="10350" x="3981450" y="2984500"/>
          <p14:tracePt t="10366" x="4006850" y="2984500"/>
          <p14:tracePt t="10382" x="4044950" y="2990850"/>
          <p14:tracePt t="10399" x="4083050" y="2990850"/>
          <p14:tracePt t="10416" x="4108450" y="2997200"/>
          <p14:tracePt t="10432" x="4114800" y="2997200"/>
          <p14:tracePt t="10449" x="4127500" y="2997200"/>
          <p14:tracePt t="10466" x="4152900" y="2997200"/>
          <p14:tracePt t="10483" x="4171950" y="2997200"/>
          <p14:tracePt t="10500" x="4191000" y="2997200"/>
          <p14:tracePt t="10516" x="4210050" y="2990850"/>
          <p14:tracePt t="10533" x="4222750" y="2984500"/>
          <p14:tracePt t="10549" x="4235450" y="2984500"/>
          <p14:tracePt t="10566" x="4241800" y="2984500"/>
          <p14:tracePt t="10610" x="4248150" y="2984500"/>
          <p14:tracePt t="10721" x="4254500" y="2984500"/>
          <p14:tracePt t="10730" x="4260850" y="2984500"/>
          <p14:tracePt t="10739" x="4267200" y="2984500"/>
          <p14:tracePt t="10749" x="4273550" y="2984500"/>
          <p14:tracePt t="10766" x="4286250" y="2984500"/>
          <p14:tracePt t="10783" x="4292600" y="2984500"/>
          <p14:tracePt t="10800" x="4298950" y="2984500"/>
          <p14:tracePt t="10848" x="4305300" y="2978150"/>
          <p14:tracePt t="10884" x="4311650" y="2978150"/>
          <p14:tracePt t="10920" x="4318000" y="2978150"/>
          <p14:tracePt t="10927" x="4324350" y="2978150"/>
          <p14:tracePt t="10933" x="4324350" y="2971800"/>
          <p14:tracePt t="10949" x="4330700" y="2965450"/>
          <p14:tracePt t="10966" x="4349750" y="2952750"/>
          <p14:tracePt t="10983" x="4362450" y="2927350"/>
          <p14:tracePt t="11000" x="4381500" y="2901950"/>
          <p14:tracePt t="11016" x="4394200" y="2876550"/>
          <p14:tracePt t="11033" x="4406900" y="2851150"/>
          <p14:tracePt t="11050" x="4413250" y="2819400"/>
          <p14:tracePt t="11066" x="4425950" y="2794000"/>
          <p14:tracePt t="11083" x="4432300" y="2762250"/>
          <p14:tracePt t="11099" x="4438650" y="2736850"/>
          <p14:tracePt t="11116" x="4445000" y="2705100"/>
          <p14:tracePt t="11133" x="4445000" y="2667000"/>
          <p14:tracePt t="11150" x="4445000" y="2628900"/>
          <p14:tracePt t="11166" x="4445000" y="2597150"/>
          <p14:tracePt t="11183" x="4425950" y="2559050"/>
          <p14:tracePt t="11199" x="4413250" y="2540000"/>
          <p14:tracePt t="11216" x="4394200" y="2501900"/>
          <p14:tracePt t="11233" x="4362450" y="2463800"/>
          <p14:tracePt t="11249" x="4337050" y="2438400"/>
          <p14:tracePt t="11267" x="4298950" y="2419350"/>
          <p14:tracePt t="11283" x="4260850" y="2400300"/>
          <p14:tracePt t="11299" x="4241800" y="2393950"/>
          <p14:tracePt t="11316" x="4210050" y="2381250"/>
          <p14:tracePt t="11333" x="4197350" y="2374900"/>
          <p14:tracePt t="11385" x="4191000" y="2374900"/>
          <p14:tracePt t="11393" x="4184650" y="2374900"/>
          <p14:tracePt t="11401" x="4178300" y="2374900"/>
          <p14:tracePt t="11416" x="4152900" y="2374900"/>
          <p14:tracePt t="11432" x="4121150" y="2374900"/>
          <p14:tracePt t="11449" x="4102100" y="2374900"/>
          <p14:tracePt t="11466" x="4095750" y="2374900"/>
          <p14:tracePt t="11483" x="4089400" y="2381250"/>
          <p14:tracePt t="11500" x="4083050" y="2387600"/>
          <p14:tracePt t="11516" x="4076700" y="2400300"/>
          <p14:tracePt t="11533" x="4064000" y="2413000"/>
          <p14:tracePt t="11549" x="4051300" y="2438400"/>
          <p14:tracePt t="11566" x="4032250" y="2457450"/>
          <p14:tracePt t="11583" x="4025900" y="2476500"/>
          <p14:tracePt t="11599" x="4013200" y="2482850"/>
          <p14:tracePt t="11616" x="4013200" y="2489200"/>
          <p14:tracePt t="11633" x="4006850" y="2495550"/>
          <p14:tracePt t="11650" x="4000500" y="2508250"/>
          <p14:tracePt t="11666" x="3994150" y="2527300"/>
          <p14:tracePt t="11682" x="3981450" y="2546350"/>
          <p14:tracePt t="11699" x="3975100" y="2559050"/>
          <p14:tracePt t="11716" x="3975100" y="2571750"/>
          <p14:tracePt t="11733" x="3968750" y="2578100"/>
          <p14:tracePt t="11753" x="3968750" y="2584450"/>
          <p14:tracePt t="11766" x="3962400" y="2584450"/>
          <p14:tracePt t="11782" x="3962400" y="2597150"/>
          <p14:tracePt t="11799" x="3956050" y="2597150"/>
          <p14:tracePt t="11816" x="3956050" y="2603500"/>
          <p14:tracePt t="11834" x="3956050" y="2609850"/>
          <p14:tracePt t="11860" x="3956050" y="2616200"/>
          <p14:tracePt t="11867" x="3949700" y="2622550"/>
          <p14:tracePt t="11883" x="3949700" y="2628900"/>
          <p14:tracePt t="11899" x="3943350" y="2641600"/>
          <p14:tracePt t="11916" x="3937000" y="2660650"/>
          <p14:tracePt t="11933" x="3937000" y="2679700"/>
          <p14:tracePt t="11949" x="3930650" y="2686050"/>
          <p14:tracePt t="11966" x="3930650" y="2705100"/>
          <p14:tracePt t="11983" x="3924300" y="2711450"/>
          <p14:tracePt t="11999" x="3924300" y="2724150"/>
          <p14:tracePt t="12016" x="3917950" y="2736850"/>
          <p14:tracePt t="12033" x="3911600" y="2749550"/>
          <p14:tracePt t="12050" x="3905250" y="2762250"/>
          <p14:tracePt t="12066" x="3905250" y="2774950"/>
          <p14:tracePt t="12083" x="3898900" y="2787650"/>
          <p14:tracePt t="12099" x="3898900" y="2806700"/>
          <p14:tracePt t="12116" x="3892550" y="2825750"/>
          <p14:tracePt t="12133" x="3892550" y="2844800"/>
          <p14:tracePt t="12149" x="3892550" y="2863850"/>
          <p14:tracePt t="12166" x="3892550" y="2876550"/>
          <p14:tracePt t="12183" x="3898900" y="2901950"/>
          <p14:tracePt t="12200" x="3905250" y="2921000"/>
          <p14:tracePt t="12216" x="3917950" y="2946400"/>
          <p14:tracePt t="12233" x="3937000" y="2965450"/>
          <p14:tracePt t="12249" x="3956050" y="2978150"/>
          <p14:tracePt t="12266" x="3981450" y="2997200"/>
          <p14:tracePt t="12283" x="4006850" y="3003550"/>
          <p14:tracePt t="12299" x="4032250" y="3016250"/>
          <p14:tracePt t="12316" x="4057650" y="3022600"/>
          <p14:tracePt t="12333" x="4083050" y="3022600"/>
          <p14:tracePt t="12350" x="4102100" y="3022600"/>
          <p14:tracePt t="12366" x="4133850" y="3022600"/>
          <p14:tracePt t="12382" x="4184650" y="3009900"/>
          <p14:tracePt t="12400" x="4229100" y="2997200"/>
          <p14:tracePt t="12416" x="4260850" y="2984500"/>
          <p14:tracePt t="12433" x="4286250" y="2971800"/>
          <p14:tracePt t="12450" x="4311650" y="2952750"/>
          <p14:tracePt t="12466" x="4343400" y="2921000"/>
          <p14:tracePt t="12483" x="4381500" y="2857500"/>
          <p14:tracePt t="12499" x="4400550" y="2825750"/>
          <p14:tracePt t="12516" x="4413250" y="2762250"/>
          <p14:tracePt t="12533" x="4413250" y="2698750"/>
          <p14:tracePt t="12549" x="4413250" y="2647950"/>
          <p14:tracePt t="12566" x="4400550" y="2571750"/>
          <p14:tracePt t="12583" x="4375150" y="2495550"/>
          <p14:tracePt t="12600" x="4356100" y="2444750"/>
          <p14:tracePt t="12616" x="4337050" y="2400300"/>
          <p14:tracePt t="12633" x="4318000" y="2368550"/>
          <p14:tracePt t="12649" x="4298950" y="2349500"/>
          <p14:tracePt t="12666" x="4273550" y="2336800"/>
          <p14:tracePt t="12683" x="4248150" y="2317750"/>
          <p14:tracePt t="12699" x="4216400" y="2298700"/>
          <p14:tracePt t="12716" x="4178300" y="2279650"/>
          <p14:tracePt t="12733" x="4146550" y="2273300"/>
          <p14:tracePt t="12749" x="4127500" y="2266950"/>
          <p14:tracePt t="12766" x="4102100" y="2266950"/>
          <p14:tracePt t="12783" x="4083050" y="2266950"/>
          <p14:tracePt t="12799" x="4057650" y="2286000"/>
          <p14:tracePt t="12816" x="4019550" y="2298700"/>
          <p14:tracePt t="12833" x="3987800" y="2317750"/>
          <p14:tracePt t="12850" x="3968750" y="2343150"/>
          <p14:tracePt t="12866" x="3949700" y="2374900"/>
          <p14:tracePt t="12883" x="3930650" y="2406650"/>
          <p14:tracePt t="12899" x="3917950" y="2438400"/>
          <p14:tracePt t="12917" x="3892550" y="2495550"/>
          <p14:tracePt t="12932" x="3867150" y="2546350"/>
          <p14:tracePt t="12949" x="3848100" y="2609850"/>
          <p14:tracePt t="12966" x="3835400" y="2667000"/>
          <p14:tracePt t="12983" x="3829050" y="2711450"/>
          <p14:tracePt t="12999" x="3829050" y="2755900"/>
          <p14:tracePt t="13016" x="3829050" y="2794000"/>
          <p14:tracePt t="13033" x="3835400" y="2832100"/>
          <p14:tracePt t="13049" x="3848100" y="2857500"/>
          <p14:tracePt t="13066" x="3854450" y="2895600"/>
          <p14:tracePt t="13083" x="3873500" y="2927350"/>
          <p14:tracePt t="13099" x="3892550" y="2946400"/>
          <p14:tracePt t="13116" x="3911600" y="2971800"/>
          <p14:tracePt t="13133" x="3930650" y="2990850"/>
          <p14:tracePt t="13149" x="3949700" y="3009900"/>
          <p14:tracePt t="13166" x="3962400" y="3016250"/>
          <p14:tracePt t="13183" x="3975100" y="3016250"/>
          <p14:tracePt t="13199" x="4000500" y="3016250"/>
          <p14:tracePt t="13216" x="4044950" y="3016250"/>
          <p14:tracePt t="13233" x="4108450" y="3016250"/>
          <p14:tracePt t="13249" x="4146550" y="3016250"/>
          <p14:tracePt t="13266" x="4184650" y="3022600"/>
          <p14:tracePt t="13283" x="4191000" y="3022600"/>
          <p14:tracePt t="13305" x="4197350" y="3022600"/>
          <p14:tracePt t="13316" x="4216400" y="3022600"/>
          <p14:tracePt t="13332" x="4248150" y="3003550"/>
          <p14:tracePt t="13349" x="4279900" y="2978150"/>
          <p14:tracePt t="13366" x="4305300" y="2952750"/>
          <p14:tracePt t="13383" x="4337050" y="2927350"/>
          <p14:tracePt t="13399" x="4362450" y="2908300"/>
          <p14:tracePt t="13416" x="4381500" y="2882900"/>
          <p14:tracePt t="13433" x="4406900" y="2844800"/>
          <p14:tracePt t="13449" x="4425950" y="2806700"/>
          <p14:tracePt t="13466" x="4451350" y="2724150"/>
          <p14:tracePt t="13483" x="4470400" y="2654300"/>
          <p14:tracePt t="13500" x="4489450" y="2609850"/>
          <p14:tracePt t="13516" x="4502150" y="2571750"/>
          <p14:tracePt t="13533" x="4508500" y="2546350"/>
          <p14:tracePt t="13550" x="4508500" y="2520950"/>
          <p14:tracePt t="13566" x="4508500" y="2495550"/>
          <p14:tracePt t="13583" x="4495800" y="2463800"/>
          <p14:tracePt t="13599" x="4476750" y="2432050"/>
          <p14:tracePt t="13616" x="4451350" y="2381250"/>
          <p14:tracePt t="13633" x="4438650" y="2355850"/>
          <p14:tracePt t="13649" x="4432300" y="2330450"/>
          <p14:tracePt t="13666" x="4419600" y="2317750"/>
          <p14:tracePt t="13683" x="4413250" y="2305050"/>
          <p14:tracePt t="13700" x="4400550" y="2298700"/>
          <p14:tracePt t="13716" x="4381500" y="2286000"/>
          <p14:tracePt t="13733" x="4349750" y="2266950"/>
          <p14:tracePt t="13749" x="4318000" y="2247900"/>
          <p14:tracePt t="13766" x="4267200" y="2228850"/>
          <p14:tracePt t="13783" x="4241800" y="2216150"/>
          <p14:tracePt t="13799" x="4229100" y="2216150"/>
          <p14:tracePt t="13816" x="4210050" y="2209800"/>
          <p14:tracePt t="13833" x="4184650" y="2209800"/>
          <p14:tracePt t="13850" x="4152900" y="2222500"/>
          <p14:tracePt t="13867" x="4121150" y="2228850"/>
          <p14:tracePt t="13882" x="4095750" y="2235200"/>
          <p14:tracePt t="13899" x="4089400" y="2235200"/>
          <p14:tracePt t="13916" x="4083050" y="2235200"/>
          <p14:tracePt t="13933" x="4070350" y="2247900"/>
          <p14:tracePt t="13949" x="4044950" y="2254250"/>
          <p14:tracePt t="13966" x="4013200" y="2273300"/>
          <p14:tracePt t="13983" x="3987800" y="2286000"/>
          <p14:tracePt t="14000" x="3981450" y="2286000"/>
          <p14:tracePt t="14016" x="3975100" y="2292350"/>
          <p14:tracePt t="14033" x="3962400" y="2298700"/>
          <p14:tracePt t="14049" x="3956050" y="2305050"/>
          <p14:tracePt t="14067" x="3943350" y="2317750"/>
          <p14:tracePt t="14083" x="3937000" y="2330450"/>
          <p14:tracePt t="14118" x="3937000" y="2336800"/>
          <p14:tracePt t="14178" x="3930650" y="2336800"/>
          <p14:tracePt t="14191" x="3930650" y="2343150"/>
          <p14:tracePt t="14203" x="3930650" y="2349500"/>
          <p14:tracePt t="14215" x="3924300" y="2355850"/>
          <p14:tracePt t="14223" x="3924300" y="2362200"/>
          <p14:tracePt t="14240" x="3924300" y="2368550"/>
          <p14:tracePt t="14249" x="3917950" y="2368550"/>
          <p14:tracePt t="14266" x="3917950" y="2374900"/>
          <p14:tracePt t="14283" x="3917950" y="2381250"/>
          <p14:tracePt t="14300" x="3917950" y="2393950"/>
          <p14:tracePt t="14316" x="3911600" y="2413000"/>
          <p14:tracePt t="14333" x="3905250" y="2438400"/>
          <p14:tracePt t="14349" x="3905250" y="2457450"/>
          <p14:tracePt t="14366" x="3898900" y="2476500"/>
          <p14:tracePt t="14383" x="3892550" y="2508250"/>
          <p14:tracePt t="14399" x="3892550" y="2520950"/>
          <p14:tracePt t="14416" x="3892550" y="2540000"/>
          <p14:tracePt t="14433" x="3892550" y="2552700"/>
          <p14:tracePt t="14451" x="3892550" y="2565400"/>
          <p14:tracePt t="14466" x="3886200" y="2584450"/>
          <p14:tracePt t="14482" x="3886200" y="2597150"/>
          <p14:tracePt t="14500" x="3886200" y="2609850"/>
          <p14:tracePt t="14516" x="3886200" y="2628900"/>
          <p14:tracePt t="14533" x="3886200" y="2641600"/>
          <p14:tracePt t="14549" x="3886200" y="2660650"/>
          <p14:tracePt t="14566" x="3886200" y="2673350"/>
          <p14:tracePt t="14583" x="3886200" y="2679700"/>
          <p14:tracePt t="14600" x="3886200" y="2698750"/>
          <p14:tracePt t="14616" x="3886200" y="2711450"/>
          <p14:tracePt t="14633" x="3886200" y="2730500"/>
          <p14:tracePt t="14649" x="3886200" y="2749550"/>
          <p14:tracePt t="14666" x="3886200" y="2774950"/>
          <p14:tracePt t="14683" x="3886200" y="2781300"/>
          <p14:tracePt t="14699" x="3886200" y="2787650"/>
          <p14:tracePt t="14716" x="3886200" y="2800350"/>
          <p14:tracePt t="14733" x="3886200" y="2819400"/>
          <p14:tracePt t="14749" x="3892550" y="2844800"/>
          <p14:tracePt t="14766" x="3898900" y="2863850"/>
          <p14:tracePt t="14783" x="3898900" y="2882900"/>
          <p14:tracePt t="14800" x="3898900" y="2895600"/>
          <p14:tracePt t="14816" x="3898900" y="2901950"/>
          <p14:tracePt t="14832" x="3905250" y="2908300"/>
          <p14:tracePt t="14849" x="3905250" y="2927350"/>
          <p14:tracePt t="14866" x="3924300" y="2933700"/>
          <p14:tracePt t="14883" x="3930650" y="2946400"/>
          <p14:tracePt t="14899" x="3937000" y="2959100"/>
          <p14:tracePt t="14916" x="3949700" y="2965450"/>
          <p14:tracePt t="14933" x="3962400" y="2984500"/>
          <p14:tracePt t="14950" x="3981450" y="3003550"/>
          <p14:tracePt t="14968" x="4006850" y="3028950"/>
          <p14:tracePt t="14983" x="4019550" y="3035300"/>
          <p14:tracePt t="14999" x="4032250" y="3048000"/>
          <p14:tracePt t="15016" x="4044950" y="3060700"/>
          <p14:tracePt t="15033" x="4057650" y="3067050"/>
          <p14:tracePt t="15050" x="4064000" y="3079750"/>
          <p14:tracePt t="15067" x="4089400" y="3092450"/>
          <p14:tracePt t="15082" x="4102100" y="3111500"/>
          <p14:tracePt t="15099" x="4127500" y="3130550"/>
          <p14:tracePt t="15116" x="4133850" y="3143250"/>
          <p14:tracePt t="15133" x="4152900" y="3162300"/>
          <p14:tracePt t="15150" x="4178300" y="3187700"/>
          <p14:tracePt t="15166" x="4197350" y="3213100"/>
          <p14:tracePt t="15183" x="4229100" y="3244850"/>
          <p14:tracePt t="15199" x="4267200" y="3276600"/>
          <p14:tracePt t="15216" x="4298950" y="3302000"/>
          <p14:tracePt t="15233" x="4330700" y="3321050"/>
          <p14:tracePt t="15249" x="4368800" y="3340100"/>
          <p14:tracePt t="15266" x="4425950" y="3352800"/>
          <p14:tracePt t="15283" x="4476750" y="3365500"/>
          <p14:tracePt t="15299" x="4546600" y="3371850"/>
          <p14:tracePt t="15316" x="4654550" y="3378200"/>
          <p14:tracePt t="15333" x="4768850" y="3378200"/>
          <p14:tracePt t="15349" x="4845050" y="3371850"/>
          <p14:tracePt t="15366" x="4933950" y="3352800"/>
          <p14:tracePt t="15383" x="4997450" y="3333750"/>
          <p14:tracePt t="15399" x="5041900" y="3308350"/>
          <p14:tracePt t="15416" x="5080000" y="3276600"/>
          <p14:tracePt t="15433" x="5118100" y="3257550"/>
          <p14:tracePt t="15449" x="5156200" y="3225800"/>
          <p14:tracePt t="15467" x="5187950" y="3200400"/>
          <p14:tracePt t="15485" x="5213350" y="3187700"/>
          <p14:tracePt t="15499" x="5238750" y="3162300"/>
          <p14:tracePt t="15516" x="5264150" y="3130550"/>
          <p14:tracePt t="15533" x="5289550" y="3086100"/>
          <p14:tracePt t="15549" x="5302250" y="3041650"/>
          <p14:tracePt t="15566" x="5314950" y="2990850"/>
          <p14:tracePt t="15583" x="5334000" y="2940050"/>
          <p14:tracePt t="15599" x="5346700" y="2914650"/>
          <p14:tracePt t="15616" x="5359400" y="2870200"/>
          <p14:tracePt t="15633" x="5365750" y="2813050"/>
          <p14:tracePt t="15649" x="5372100" y="2768600"/>
          <p14:tracePt t="15666" x="5372100" y="2698750"/>
          <p14:tracePt t="15683" x="5372100" y="2647950"/>
          <p14:tracePt t="15700" x="5372100" y="2597150"/>
          <p14:tracePt t="15716" x="5365750" y="2552700"/>
          <p14:tracePt t="15733" x="5365750" y="2514600"/>
          <p14:tracePt t="15750" x="5365750" y="2482850"/>
          <p14:tracePt t="15766" x="5365750" y="2463800"/>
          <p14:tracePt t="15783" x="5346700" y="2432050"/>
          <p14:tracePt t="15800" x="5334000" y="2400300"/>
          <p14:tracePt t="15816" x="5327650" y="2381250"/>
          <p14:tracePt t="15833" x="5321300" y="2368550"/>
          <p14:tracePt t="15849" x="5314950" y="2349500"/>
          <p14:tracePt t="15866" x="5308600" y="2343150"/>
          <p14:tracePt t="15883" x="5302250" y="2330450"/>
          <p14:tracePt t="15900" x="5295900" y="2324100"/>
          <p14:tracePt t="15916" x="5289550" y="2317750"/>
          <p14:tracePt t="15964" x="5289550" y="2311400"/>
          <p14:tracePt t="15968" x="5283200" y="2305050"/>
          <p14:tracePt t="15983" x="5276850" y="2298700"/>
          <p14:tracePt t="15999" x="5270500" y="2286000"/>
          <p14:tracePt t="16015" x="5264150" y="2286000"/>
          <p14:tracePt t="16251" x="5257800" y="2286000"/>
          <p14:tracePt t="16257" x="5251450" y="2286000"/>
          <p14:tracePt t="16283" x="5232400" y="2286000"/>
          <p14:tracePt t="16300" x="5219700" y="2292350"/>
          <p14:tracePt t="16316" x="5207000" y="2305050"/>
          <p14:tracePt t="16333" x="5194300" y="2317750"/>
          <p14:tracePt t="16350" x="5187950" y="2330450"/>
          <p14:tracePt t="16366" x="5181600" y="2343150"/>
          <p14:tracePt t="16383" x="5168900" y="2355850"/>
          <p14:tracePt t="16400" x="5162550" y="2368550"/>
          <p14:tracePt t="16416" x="5156200" y="2393950"/>
          <p14:tracePt t="16433" x="5137150" y="2419350"/>
          <p14:tracePt t="16449" x="5118100" y="2451100"/>
          <p14:tracePt t="16467" x="5092700" y="2482850"/>
          <p14:tracePt t="16484" x="5080000" y="2501900"/>
          <p14:tracePt t="16500" x="5067300" y="2520950"/>
          <p14:tracePt t="16516" x="5054600" y="2540000"/>
          <p14:tracePt t="16533" x="5035550" y="2559050"/>
          <p14:tracePt t="16549" x="5016500" y="2590800"/>
          <p14:tracePt t="16566" x="4997450" y="2628900"/>
          <p14:tracePt t="16583" x="4984750" y="2673350"/>
          <p14:tracePt t="16599" x="4972050" y="2705100"/>
          <p14:tracePt t="16616" x="4959350" y="2743200"/>
          <p14:tracePt t="16633" x="4953000" y="2781300"/>
          <p14:tracePt t="16649" x="4946650" y="2819400"/>
          <p14:tracePt t="16666" x="4946650" y="2863850"/>
          <p14:tracePt t="16683" x="4959350" y="2901950"/>
          <p14:tracePt t="16700" x="4965700" y="2927350"/>
          <p14:tracePt t="16716" x="4984750" y="2946400"/>
          <p14:tracePt t="16733" x="4997450" y="2959100"/>
          <p14:tracePt t="16749" x="5010150" y="2978150"/>
          <p14:tracePt t="16766" x="5029200" y="2990850"/>
          <p14:tracePt t="16783" x="5054600" y="3009900"/>
          <p14:tracePt t="16800" x="5073650" y="3016250"/>
          <p14:tracePt t="16816" x="5111750" y="3028950"/>
          <p14:tracePt t="16833" x="5143500" y="3035300"/>
          <p14:tracePt t="16850" x="5175250" y="3035300"/>
          <p14:tracePt t="16866" x="5194300" y="3035300"/>
          <p14:tracePt t="16883" x="5226050" y="3035300"/>
          <p14:tracePt t="16899" x="5251450" y="3035300"/>
          <p14:tracePt t="16916" x="5289550" y="3028950"/>
          <p14:tracePt t="16933" x="5334000" y="3009900"/>
          <p14:tracePt t="16950" x="5365750" y="2990850"/>
          <p14:tracePt t="16966" x="5397500" y="2965450"/>
          <p14:tracePt t="16983" x="5422900" y="2927350"/>
          <p14:tracePt t="16999" x="5448300" y="2882900"/>
          <p14:tracePt t="17016" x="5461000" y="2825750"/>
          <p14:tracePt t="17033" x="5473700" y="2755900"/>
          <p14:tracePt t="17049" x="5473700" y="2679700"/>
          <p14:tracePt t="17066" x="5473700" y="2622550"/>
          <p14:tracePt t="17083" x="5473700" y="2571750"/>
          <p14:tracePt t="17100" x="5467350" y="2533650"/>
          <p14:tracePt t="17116" x="5435600" y="2482850"/>
          <p14:tracePt t="17133" x="5416550" y="2444750"/>
          <p14:tracePt t="17150" x="5391150" y="2413000"/>
          <p14:tracePt t="17166" x="5353050" y="2362200"/>
          <p14:tracePt t="17183" x="5314950" y="2324100"/>
          <p14:tracePt t="17200" x="5289550" y="2298700"/>
          <p14:tracePt t="17216" x="5270500" y="2279650"/>
          <p14:tracePt t="17233" x="5251450" y="2266950"/>
          <p14:tracePt t="17250" x="5232400" y="2260600"/>
          <p14:tracePt t="17266" x="5207000" y="2260600"/>
          <p14:tracePt t="17283" x="5175250" y="2254250"/>
          <p14:tracePt t="17299" x="5149850" y="2254250"/>
          <p14:tracePt t="17316" x="5130800" y="2254250"/>
          <p14:tracePt t="17333" x="5111750" y="2254250"/>
          <p14:tracePt t="17349" x="5099050" y="2254250"/>
          <p14:tracePt t="17366" x="5092700" y="2266950"/>
          <p14:tracePt t="17383" x="5073650" y="2273300"/>
          <p14:tracePt t="17399" x="5054600" y="2298700"/>
          <p14:tracePt t="17416" x="5029200" y="2324100"/>
          <p14:tracePt t="17433" x="5010150" y="2343150"/>
          <p14:tracePt t="17449" x="4997450" y="2362200"/>
          <p14:tracePt t="17466" x="4984750" y="2393950"/>
          <p14:tracePt t="17483" x="4965700" y="2432050"/>
          <p14:tracePt t="17499" x="4953000" y="2457450"/>
          <p14:tracePt t="17516" x="4933950" y="2501900"/>
          <p14:tracePt t="17533" x="4914900" y="2546350"/>
          <p14:tracePt t="17549" x="4914900" y="2578100"/>
          <p14:tracePt t="17566" x="4908550" y="2635250"/>
          <p14:tracePt t="17583" x="4908550" y="2692400"/>
          <p14:tracePt t="17599" x="4914900" y="2736850"/>
          <p14:tracePt t="17616" x="4927600" y="2781300"/>
          <p14:tracePt t="17633" x="4946650" y="2832100"/>
          <p14:tracePt t="17649" x="4965700" y="2870200"/>
          <p14:tracePt t="17666" x="4978400" y="2933700"/>
          <p14:tracePt t="17683" x="4991100" y="2984500"/>
          <p14:tracePt t="17700" x="5003800" y="3041650"/>
          <p14:tracePt t="17716" x="5022850" y="3086100"/>
          <p14:tracePt t="17733" x="5054600" y="3130550"/>
          <p14:tracePt t="17749" x="5067300" y="3149600"/>
          <p14:tracePt t="17766" x="5086350" y="3162300"/>
          <p14:tracePt t="17782" x="5086350" y="3168650"/>
          <p14:tracePt t="17800" x="5099050" y="3168650"/>
          <p14:tracePt t="17816" x="5124450" y="3181350"/>
          <p14:tracePt t="17833" x="5156200" y="3200400"/>
          <p14:tracePt t="17850" x="5187950" y="3213100"/>
          <p14:tracePt t="17866" x="5226050" y="3225800"/>
          <p14:tracePt t="17883" x="5251450" y="3238500"/>
          <p14:tracePt t="17900" x="5276850" y="3244850"/>
          <p14:tracePt t="17916" x="5321300" y="3244850"/>
          <p14:tracePt t="17933" x="5391150" y="3251200"/>
          <p14:tracePt t="17949" x="5480050" y="3251200"/>
          <p14:tracePt t="17966" x="5543550" y="3251200"/>
          <p14:tracePt t="17983" x="5568950" y="3244850"/>
          <p14:tracePt t="18000" x="5594350" y="3232150"/>
          <p14:tracePt t="18016" x="5657850" y="3194050"/>
          <p14:tracePt t="18033" x="5740400" y="3175000"/>
          <p14:tracePt t="18049" x="5803900" y="3162300"/>
          <p14:tracePt t="18066" x="5848350" y="3149600"/>
          <p14:tracePt t="18083" x="5892800" y="3136900"/>
          <p14:tracePt t="18099" x="5924550" y="3124200"/>
          <p14:tracePt t="18116" x="5956300" y="3117850"/>
          <p14:tracePt t="18133" x="5981700" y="3111500"/>
          <p14:tracePt t="18149" x="6019800" y="3105150"/>
          <p14:tracePt t="18166" x="6064250" y="3092450"/>
          <p14:tracePt t="18183" x="6115050" y="3073400"/>
          <p14:tracePt t="18199" x="6159500" y="3060700"/>
          <p14:tracePt t="18216" x="6203950" y="3054350"/>
          <p14:tracePt t="18233" x="6235700" y="3041650"/>
          <p14:tracePt t="18249" x="6254750" y="3035300"/>
          <p14:tracePt t="18267" x="6280150" y="3009900"/>
          <p14:tracePt t="18283" x="6299200" y="2990850"/>
          <p14:tracePt t="18299" x="6318250" y="2965450"/>
          <p14:tracePt t="18316" x="6337300" y="2940050"/>
          <p14:tracePt t="18333" x="6362700" y="2901950"/>
          <p14:tracePt t="18349" x="6388100" y="2863850"/>
          <p14:tracePt t="18366" x="6407150" y="2813050"/>
          <p14:tracePt t="18383" x="6419850" y="2743200"/>
          <p14:tracePt t="18399" x="6426200" y="2698750"/>
          <p14:tracePt t="18416" x="6432550" y="2641600"/>
          <p14:tracePt t="18433" x="6438900" y="2603500"/>
          <p14:tracePt t="18449" x="6438900" y="2578100"/>
          <p14:tracePt t="18466" x="6438900" y="2552700"/>
          <p14:tracePt t="18483" x="6438900" y="2520950"/>
          <p14:tracePt t="18499" x="6426200" y="2489200"/>
          <p14:tracePt t="18516" x="6407150" y="2444750"/>
          <p14:tracePt t="18533" x="6388100" y="2400300"/>
          <p14:tracePt t="18550" x="6369050" y="2374900"/>
          <p14:tracePt t="18566" x="6356350" y="2355850"/>
          <p14:tracePt t="18583" x="6343650" y="2336800"/>
          <p14:tracePt t="18599" x="6330950" y="2324100"/>
          <p14:tracePt t="18616" x="6311900" y="2311400"/>
          <p14:tracePt t="18633" x="6280150" y="2292350"/>
          <p14:tracePt t="18650" x="6242050" y="2279650"/>
          <p14:tracePt t="18666" x="6223000" y="2273300"/>
          <p14:tracePt t="18683" x="6203950" y="2266950"/>
          <p14:tracePt t="18699" x="6191250" y="2266950"/>
          <p14:tracePt t="18810" x="6184900" y="2266950"/>
          <p14:tracePt t="18813" x="6178550" y="2266950"/>
          <p14:tracePt t="18817" x="6172200" y="2266950"/>
          <p14:tracePt t="18832" x="6140450" y="2266950"/>
          <p14:tracePt t="18850" x="6108700" y="2266950"/>
          <p14:tracePt t="18866" x="6089650" y="2266950"/>
          <p14:tracePt t="18883" x="6064250" y="2273300"/>
          <p14:tracePt t="18900" x="6051550" y="2279650"/>
          <p14:tracePt t="18916" x="6038850" y="2298700"/>
          <p14:tracePt t="18933" x="6019800" y="2311400"/>
          <p14:tracePt t="18949" x="6007100" y="2336800"/>
          <p14:tracePt t="18966" x="5994400" y="2362200"/>
          <p14:tracePt t="18983" x="5975350" y="2413000"/>
          <p14:tracePt t="18999" x="5962650" y="2451100"/>
          <p14:tracePt t="19016" x="5943600" y="2508250"/>
          <p14:tracePt t="19033" x="5924550" y="2559050"/>
          <p14:tracePt t="19049" x="5918200" y="2597150"/>
          <p14:tracePt t="19066" x="5918200" y="2654300"/>
          <p14:tracePt t="19083" x="5924550" y="2692400"/>
          <p14:tracePt t="19099" x="5943600" y="2717800"/>
          <p14:tracePt t="19116" x="5969000" y="2755900"/>
          <p14:tracePt t="19133" x="5994400" y="2794000"/>
          <p14:tracePt t="19150" x="6026150" y="2844800"/>
          <p14:tracePt t="19166" x="6051550" y="2901950"/>
          <p14:tracePt t="19183" x="6076950" y="2946400"/>
          <p14:tracePt t="19199" x="6089650" y="2965450"/>
          <p14:tracePt t="19216" x="6102350" y="2978150"/>
          <p14:tracePt t="19233" x="6127750" y="2997200"/>
          <p14:tracePt t="19250" x="6153150" y="3022600"/>
          <p14:tracePt t="19266" x="6184900" y="3041650"/>
          <p14:tracePt t="19283" x="6210300" y="3054350"/>
          <p14:tracePt t="19299" x="6242050" y="3067050"/>
          <p14:tracePt t="19316" x="6261100" y="3079750"/>
          <p14:tracePt t="19333" x="6286500" y="3079750"/>
          <p14:tracePt t="19349" x="6305550" y="3086100"/>
          <p14:tracePt t="19366" x="6362700" y="3092450"/>
          <p14:tracePt t="19383" x="6451600" y="3098800"/>
          <p14:tracePt t="19399" x="6546850" y="3098800"/>
          <p14:tracePt t="19416" x="6680200" y="3098800"/>
          <p14:tracePt t="19433" x="6807200" y="3086100"/>
          <p14:tracePt t="19449" x="6889750" y="3067050"/>
          <p14:tracePt t="19466" x="6985000" y="3041650"/>
          <p14:tracePt t="19483" x="7080250" y="3009900"/>
          <p14:tracePt t="19500" x="7169150" y="2984500"/>
          <p14:tracePt t="19516" x="7251700" y="2952750"/>
          <p14:tracePt t="19533" x="7308850" y="2921000"/>
          <p14:tracePt t="19549" x="7327900" y="2914650"/>
          <p14:tracePt t="19566" x="7346950" y="2908300"/>
          <p14:tracePt t="19583" x="7366000" y="2901950"/>
          <p14:tracePt t="19599" x="7372350" y="2895600"/>
          <p14:tracePt t="19616" x="7397750" y="2882900"/>
          <p14:tracePt t="19633" x="7416800" y="2863850"/>
          <p14:tracePt t="19649" x="7429500" y="2857500"/>
          <p14:tracePt t="19666" x="7454900" y="2838450"/>
          <p14:tracePt t="19683" x="7493000" y="2813050"/>
          <p14:tracePt t="19699" x="7518400" y="2794000"/>
          <p14:tracePt t="19716" x="7537450" y="2762250"/>
          <p14:tracePt t="19733" x="7556500" y="2730500"/>
          <p14:tracePt t="19749" x="7575550" y="2679700"/>
          <p14:tracePt t="19766" x="7594600" y="2654300"/>
          <p14:tracePt t="19783" x="7607300" y="2622550"/>
          <p14:tracePt t="19800" x="7620000" y="2603500"/>
          <p14:tracePt t="19816" x="7632700" y="2578100"/>
          <p14:tracePt t="19833" x="7639050" y="2552700"/>
          <p14:tracePt t="19850" x="7639050" y="2527300"/>
          <p14:tracePt t="19866" x="7639050" y="2514600"/>
          <p14:tracePt t="19883" x="7639050" y="2501900"/>
          <p14:tracePt t="19900" x="7639050" y="2495550"/>
          <p14:tracePt t="19916" x="7639050" y="2489200"/>
          <p14:tracePt t="19933" x="7639050" y="2476500"/>
          <p14:tracePt t="19949" x="7639050" y="2470150"/>
          <p14:tracePt t="19966" x="7632700" y="2463800"/>
          <p14:tracePt t="19983" x="7632700" y="2451100"/>
          <p14:tracePt t="19999" x="7626350" y="2444750"/>
          <p14:tracePt t="20016" x="7626350" y="2438400"/>
          <p14:tracePt t="20033" x="7626350" y="2432050"/>
          <p14:tracePt t="20050" x="7620000" y="2419350"/>
          <p14:tracePt t="20067" x="7620000" y="2413000"/>
          <p14:tracePt t="20083" x="7613650" y="2400300"/>
          <p14:tracePt t="20100" x="7607300" y="2393950"/>
          <p14:tracePt t="20116" x="7600950" y="2387600"/>
          <p14:tracePt t="20133" x="7594600" y="2374900"/>
          <p14:tracePt t="20150" x="7588250" y="2368550"/>
          <p14:tracePt t="20336" x="7581900" y="2368550"/>
          <p14:tracePt t="20348" x="7575550" y="2368550"/>
          <p14:tracePt t="20383" x="7531100" y="2368550"/>
          <p14:tracePt t="20399" x="7518400" y="2368550"/>
          <p14:tracePt t="20416" x="7505700" y="2368550"/>
          <p14:tracePt t="20512" x="7499350" y="2368550"/>
          <p14:tracePt t="20527" x="7493000" y="2368550"/>
          <p14:tracePt t="20538" x="7493000" y="2374900"/>
          <p14:tracePt t="20550" x="7486650" y="2381250"/>
          <p14:tracePt t="20565" x="7486650" y="2387600"/>
          <p14:tracePt t="20583" x="7473950" y="2406650"/>
          <p14:tracePt t="20599" x="7467600" y="2425700"/>
          <p14:tracePt t="20616" x="7467600" y="2451100"/>
          <p14:tracePt t="20633" x="7461250" y="2470150"/>
          <p14:tracePt t="20650" x="7461250" y="2495550"/>
          <p14:tracePt t="20666" x="7461250" y="2520950"/>
          <p14:tracePt t="20683" x="7461250" y="2546350"/>
          <p14:tracePt t="20699" x="7461250" y="2584450"/>
          <p14:tracePt t="20716" x="7448550" y="2622550"/>
          <p14:tracePt t="20733" x="7423150" y="2667000"/>
          <p14:tracePt t="20750" x="7404100" y="2705100"/>
          <p14:tracePt t="20766" x="7378700" y="2730500"/>
          <p14:tracePt t="20783" x="7359650" y="2749550"/>
          <p14:tracePt t="20800" x="7346950" y="2762250"/>
          <p14:tracePt t="20816" x="7334250" y="2774950"/>
          <p14:tracePt t="20833" x="7308850" y="2794000"/>
          <p14:tracePt t="20850" x="7270750" y="2832100"/>
          <p14:tracePt t="20866" x="7200900" y="2876550"/>
          <p14:tracePt t="20883" x="7080250" y="2959100"/>
          <p14:tracePt t="20899" x="7010400" y="3009900"/>
          <p14:tracePt t="20916" x="6965950" y="3035300"/>
          <p14:tracePt t="20933" x="6959600" y="3048000"/>
          <p14:tracePt t="20950" x="6946900" y="3060700"/>
          <p14:tracePt t="20966" x="6934200" y="3079750"/>
          <p14:tracePt t="20983" x="6889750" y="3124200"/>
          <p14:tracePt t="21000" x="6826250" y="3187700"/>
          <p14:tracePt t="21016" x="6769100" y="3238500"/>
          <p14:tracePt t="21033" x="6731000" y="3276600"/>
          <p14:tracePt t="21050" x="6692900" y="3333750"/>
          <p14:tracePt t="21066" x="6661150" y="3371850"/>
          <p14:tracePt t="21083" x="6623050" y="3429000"/>
          <p14:tracePt t="21099" x="6572250" y="3505200"/>
          <p14:tracePt t="21116" x="6489700" y="3600450"/>
          <p14:tracePt t="21133" x="6438900" y="3657600"/>
          <p14:tracePt t="21149" x="6369050" y="3708400"/>
          <p14:tracePt t="21166" x="6305550" y="3752850"/>
          <p14:tracePt t="21183" x="6242050" y="3797300"/>
          <p14:tracePt t="21199" x="6134100" y="3848100"/>
          <p14:tracePt t="21216" x="5994400" y="3911600"/>
          <p14:tracePt t="21233" x="5892800" y="3943350"/>
          <p14:tracePt t="21249" x="5842000" y="3956050"/>
          <p14:tracePt t="21267" x="5803900" y="3956050"/>
          <p14:tracePt t="21283" x="5753100" y="3956050"/>
          <p14:tracePt t="21299" x="5664200" y="3956050"/>
          <p14:tracePt t="21316" x="5543550" y="3956050"/>
          <p14:tracePt t="21333" x="5441950" y="3956050"/>
          <p14:tracePt t="21349" x="5353050" y="3956050"/>
          <p14:tracePt t="21366" x="5232400" y="3956050"/>
          <p14:tracePt t="21383" x="5124450" y="3949700"/>
          <p14:tracePt t="21399" x="4972050" y="3949700"/>
          <p14:tracePt t="21417" x="4832350" y="3949700"/>
          <p14:tracePt t="21433" x="4749800" y="3949700"/>
          <p14:tracePt t="21449" x="4660900" y="3943350"/>
          <p14:tracePt t="21466" x="4597400" y="3937000"/>
          <p14:tracePt t="21483" x="4521200" y="3937000"/>
          <p14:tracePt t="21499" x="4438650" y="3937000"/>
          <p14:tracePt t="21516" x="4362450" y="3937000"/>
          <p14:tracePt t="21533" x="4318000" y="3937000"/>
          <p14:tracePt t="21549" x="4279900" y="3937000"/>
          <p14:tracePt t="21566" x="4254500" y="3937000"/>
          <p14:tracePt t="21583" x="4210050" y="3924300"/>
          <p14:tracePt t="21599" x="4133850" y="3917950"/>
          <p14:tracePt t="21616" x="4064000" y="3905250"/>
          <p14:tracePt t="21633" x="4000500" y="3892550"/>
          <p14:tracePt t="21650" x="3956050" y="3886200"/>
          <p14:tracePt t="21666" x="3892550" y="3879850"/>
          <p14:tracePt t="21683" x="3829050" y="3873500"/>
          <p14:tracePt t="21699" x="3759200" y="3873500"/>
          <p14:tracePt t="21717" x="3695700" y="3873500"/>
          <p14:tracePt t="21733" x="3651250" y="3873500"/>
          <p14:tracePt t="21750" x="3587750" y="3873500"/>
          <p14:tracePt t="21766" x="3517900" y="3873500"/>
          <p14:tracePt t="21783" x="3448050" y="3873500"/>
          <p14:tracePt t="21800" x="3371850" y="3873500"/>
          <p14:tracePt t="21816" x="3289300" y="3879850"/>
          <p14:tracePt t="21833" x="3194050" y="3898900"/>
          <p14:tracePt t="21849" x="3073400" y="3917950"/>
          <p14:tracePt t="21867" x="2990850" y="3930650"/>
          <p14:tracePt t="21883" x="2946400" y="3937000"/>
          <p14:tracePt t="21900" x="2927350" y="3937000"/>
          <p14:tracePt t="21916" x="2921000" y="3937000"/>
          <p14:tracePt t="21933" x="2914650" y="3937000"/>
          <p14:tracePt t="21950" x="2901950" y="3937000"/>
          <p14:tracePt t="21966" x="2876550" y="3943350"/>
          <p14:tracePt t="21983" x="2838450" y="3943350"/>
          <p14:tracePt t="21999" x="2800350" y="3943350"/>
          <p14:tracePt t="22016" x="2762250" y="3943350"/>
          <p14:tracePt t="22033" x="2730500" y="3949700"/>
          <p14:tracePt t="22050" x="2717800" y="3949700"/>
          <p14:tracePt t="22149" x="2711450" y="3949700"/>
          <p14:tracePt t="22153" x="2705100" y="3949700"/>
          <p14:tracePt t="22166" x="2692400" y="3949700"/>
          <p14:tracePt t="22183" x="2667000" y="3956050"/>
          <p14:tracePt t="22199" x="2628900" y="3956050"/>
          <p14:tracePt t="22216" x="2609850" y="3962400"/>
          <p14:tracePt t="22233" x="2603500" y="3962400"/>
          <p14:tracePt t="22250" x="2597150" y="3962400"/>
          <p14:tracePt t="22266" x="2584450" y="3968750"/>
          <p14:tracePt t="22283" x="2565400" y="3975100"/>
          <p14:tracePt t="22300" x="2540000" y="3987800"/>
          <p14:tracePt t="22317" x="2514600" y="4000500"/>
          <p14:tracePt t="22333" x="2489200" y="4013200"/>
          <p14:tracePt t="22350" x="2451100" y="4032250"/>
          <p14:tracePt t="22367" x="2432050" y="4051300"/>
          <p14:tracePt t="22383" x="2419350" y="4051300"/>
          <p14:tracePt t="22400" x="2413000" y="4057650"/>
          <p14:tracePt t="22416" x="2400300" y="4070350"/>
          <p14:tracePt t="22433" x="2387600" y="4083050"/>
          <p14:tracePt t="22450" x="2368550" y="4095750"/>
          <p14:tracePt t="22467" x="2355850" y="4108450"/>
          <p14:tracePt t="22483" x="2343150" y="4121150"/>
          <p14:tracePt t="22499" x="2330450" y="4133850"/>
          <p14:tracePt t="22516" x="2324100" y="4140200"/>
          <p14:tracePt t="22533" x="2311400" y="4152900"/>
          <p14:tracePt t="22549" x="2305050" y="4165600"/>
          <p14:tracePt t="22566" x="2298700" y="4178300"/>
          <p14:tracePt t="23127" x="2298700" y="4184650"/>
          <p14:tracePt t="23135" x="2298700" y="4191000"/>
          <p14:tracePt t="23138" x="2298700" y="4197350"/>
          <p14:tracePt t="23150" x="2298700" y="4210050"/>
          <p14:tracePt t="23166" x="2298700" y="4222750"/>
          <p14:tracePt t="23183" x="2298700" y="4235450"/>
          <p14:tracePt t="23200" x="2298700" y="4248150"/>
          <p14:tracePt t="23216" x="2305050" y="4254500"/>
          <p14:tracePt t="23233" x="2317750" y="4267200"/>
          <p14:tracePt t="23250" x="2330450" y="4279900"/>
          <p14:tracePt t="23267" x="2362200" y="4286250"/>
          <p14:tracePt t="23283" x="2393950" y="4292600"/>
          <p14:tracePt t="23299" x="2438400" y="4298950"/>
          <p14:tracePt t="23316" x="2501900" y="4305300"/>
          <p14:tracePt t="23333" x="2565400" y="4318000"/>
          <p14:tracePt t="23350" x="2647950" y="4324350"/>
          <p14:tracePt t="23366" x="2743200" y="4337050"/>
          <p14:tracePt t="23383" x="2819400" y="4343400"/>
          <p14:tracePt t="23399" x="2914650" y="4349750"/>
          <p14:tracePt t="23417" x="3016250" y="4349750"/>
          <p14:tracePt t="23433" x="3111500" y="4362450"/>
          <p14:tracePt t="23449" x="3181350" y="4368800"/>
          <p14:tracePt t="23467" x="3238500" y="4375150"/>
          <p14:tracePt t="23483" x="3270250" y="4387850"/>
          <p14:tracePt t="23499" x="3327400" y="4387850"/>
          <p14:tracePt t="23517" x="3397250" y="4387850"/>
          <p14:tracePt t="23534" x="3479800" y="4387850"/>
          <p14:tracePt t="23550" x="3587750" y="4375150"/>
          <p14:tracePt t="23566" x="3644900" y="4368800"/>
          <p14:tracePt t="23583" x="3695700" y="4362450"/>
          <p14:tracePt t="23600" x="3727450" y="4362450"/>
          <p14:tracePt t="23616" x="3759200" y="4362450"/>
          <p14:tracePt t="23633" x="3803650" y="4349750"/>
          <p14:tracePt t="23649" x="3867150" y="4343400"/>
          <p14:tracePt t="23666" x="3930650" y="4337050"/>
          <p14:tracePt t="23683" x="3994150" y="4330700"/>
          <p14:tracePt t="23700" x="4038600" y="4330700"/>
          <p14:tracePt t="23716" x="4070350" y="4330700"/>
          <p14:tracePt t="23733" x="4089400" y="4324350"/>
          <p14:tracePt t="23749" x="4108450" y="4324350"/>
          <p14:tracePt t="23768" x="4140200" y="4324350"/>
          <p14:tracePt t="23783" x="4171950" y="4324350"/>
          <p14:tracePt t="23800" x="4216400" y="4324350"/>
          <p14:tracePt t="23817" x="4260850" y="4324350"/>
          <p14:tracePt t="23834" x="4311650" y="4324350"/>
          <p14:tracePt t="23849" x="4368800" y="4318000"/>
          <p14:tracePt t="23867" x="4419600" y="4318000"/>
          <p14:tracePt t="23883" x="4445000" y="4318000"/>
          <p14:tracePt t="23900" x="4476750" y="4311650"/>
          <p14:tracePt t="23917" x="4502150" y="4311650"/>
          <p14:tracePt t="23933" x="4533900" y="4311650"/>
          <p14:tracePt t="23949" x="4591050" y="4305300"/>
          <p14:tracePt t="23967" x="4654550" y="4298950"/>
          <p14:tracePt t="23983" x="4705350" y="4298950"/>
          <p14:tracePt t="24000" x="4730750" y="4298950"/>
          <p14:tracePt t="24017" x="4756150" y="4298950"/>
          <p14:tracePt t="24033" x="4775200" y="4298950"/>
          <p14:tracePt t="24049" x="4813300" y="4298950"/>
          <p14:tracePt t="24067" x="4851400" y="4305300"/>
          <p14:tracePt t="24083" x="4902200" y="4311650"/>
          <p14:tracePt t="24100" x="4953000" y="4311650"/>
          <p14:tracePt t="24116" x="4991100" y="4318000"/>
          <p14:tracePt t="24133" x="5003800" y="4318000"/>
          <p14:tracePt t="24149" x="5010150" y="4324350"/>
          <p14:tracePt t="24166" x="5016500" y="4324350"/>
          <p14:tracePt t="24183" x="5022850" y="4330700"/>
          <p14:tracePt t="24200" x="5035550" y="4330700"/>
          <p14:tracePt t="24216" x="5054600" y="4337050"/>
          <p14:tracePt t="24233" x="5080000" y="4343400"/>
          <p14:tracePt t="24249" x="5092700" y="4343400"/>
          <p14:tracePt t="24267" x="5105400" y="4349750"/>
          <p14:tracePt t="24283" x="5118100" y="4356100"/>
          <p14:tracePt t="24300" x="5137150" y="4356100"/>
          <p14:tracePt t="24316" x="5162550" y="4356100"/>
          <p14:tracePt t="24333" x="5175250" y="4356100"/>
          <p14:tracePt t="24350" x="5187950" y="4356100"/>
          <p14:tracePt t="24366" x="5194300" y="4356100"/>
          <p14:tracePt t="24383" x="5219700" y="4356100"/>
          <p14:tracePt t="24400" x="5251450" y="4349750"/>
          <p14:tracePt t="24416" x="5270500" y="4337050"/>
          <p14:tracePt t="24433" x="5289550" y="4330700"/>
          <p14:tracePt t="24450" x="5302250" y="4318000"/>
          <p14:tracePt t="24467" x="5314950" y="4305300"/>
          <p14:tracePt t="24483" x="5321300" y="4292600"/>
          <p14:tracePt t="24500" x="5321300" y="4273550"/>
          <p14:tracePt t="24516" x="5327650" y="4260850"/>
          <p14:tracePt t="24533" x="5327650" y="4241800"/>
          <p14:tracePt t="24549" x="5340350" y="4222750"/>
          <p14:tracePt t="24566" x="5340350" y="4203700"/>
          <p14:tracePt t="24583" x="5346700" y="4191000"/>
          <p14:tracePt t="24599" x="5346700" y="4178300"/>
          <p14:tracePt t="24616" x="5346700" y="4171950"/>
          <p14:tracePt t="24633" x="5346700" y="4165600"/>
          <p14:tracePt t="24650" x="5346700" y="4159250"/>
          <p14:tracePt t="24666" x="5340350" y="4146550"/>
          <p14:tracePt t="24683" x="5334000" y="4140200"/>
          <p14:tracePt t="24699" x="5321300" y="4114800"/>
          <p14:tracePt t="24716" x="5302250" y="4089400"/>
          <p14:tracePt t="24733" x="5283200" y="4064000"/>
          <p14:tracePt t="24751" x="5270500" y="4044950"/>
          <p14:tracePt t="24766" x="5264150" y="4038600"/>
          <p14:tracePt t="24783" x="5257800" y="4025900"/>
          <p14:tracePt t="24800" x="5257800" y="4019550"/>
          <p14:tracePt t="24841" x="5251450" y="4019550"/>
          <p14:tracePt t="24847" x="5251450" y="4013200"/>
          <p14:tracePt t="24850" x="5245100" y="4013200"/>
          <p14:tracePt t="24866" x="5232400" y="3994150"/>
          <p14:tracePt t="24883" x="5219700" y="3968750"/>
          <p14:tracePt t="24900" x="5200650" y="3949700"/>
          <p14:tracePt t="24916" x="5175250" y="3917950"/>
          <p14:tracePt t="24933" x="5149850" y="3892550"/>
          <p14:tracePt t="24950" x="5105400" y="3867150"/>
          <p14:tracePt t="24967" x="5054600" y="3841750"/>
          <p14:tracePt t="24983" x="4997450" y="3816350"/>
          <p14:tracePt t="25000" x="4902200" y="3797300"/>
          <p14:tracePt t="25017" x="4762500" y="3771900"/>
          <p14:tracePt t="25033" x="4654550" y="3759200"/>
          <p14:tracePt t="25049" x="4495800" y="3746500"/>
          <p14:tracePt t="25067" x="4368800" y="3740150"/>
          <p14:tracePt t="25083" x="4292600" y="3733800"/>
          <p14:tracePt t="25099" x="4260850" y="3733800"/>
          <p14:tracePt t="25116" x="4260850" y="3727450"/>
          <p14:tracePt t="26295" x="4260850" y="3721100"/>
          <p14:tracePt t="26298" x="4254500" y="3714750"/>
          <p14:tracePt t="26316" x="4241800" y="3695700"/>
          <p14:tracePt t="26333" x="4222750" y="3676650"/>
          <p14:tracePt t="26349" x="4184650" y="3657600"/>
          <p14:tracePt t="26366" x="4152900" y="3638550"/>
          <p14:tracePt t="26383" x="4121150" y="3619500"/>
          <p14:tracePt t="26399" x="4108450" y="3619500"/>
          <p14:tracePt t="26417" x="4089400" y="3619500"/>
          <p14:tracePt t="26433" x="4051300" y="3619500"/>
          <p14:tracePt t="26450" x="3956050" y="3619500"/>
          <p14:tracePt t="26467" x="3854450" y="3619500"/>
          <p14:tracePt t="26483" x="3778250" y="3619500"/>
          <p14:tracePt t="26500" x="3689350" y="3619500"/>
          <p14:tracePt t="26516" x="3600450" y="3619500"/>
          <p14:tracePt t="26533" x="3536950" y="3613150"/>
          <p14:tracePt t="26549" x="3448050" y="3606800"/>
          <p14:tracePt t="26566" x="3365500" y="3600450"/>
          <p14:tracePt t="26583" x="3282950" y="3587750"/>
          <p14:tracePt t="26600" x="3213100" y="3587750"/>
          <p14:tracePt t="26616" x="3162300" y="3581400"/>
          <p14:tracePt t="26633" x="3124200" y="3581400"/>
          <p14:tracePt t="26650" x="3098800" y="3581400"/>
          <p14:tracePt t="26666" x="3067050" y="3581400"/>
          <p14:tracePt t="26683" x="3048000" y="3587750"/>
          <p14:tracePt t="26700" x="3028950" y="3600450"/>
          <p14:tracePt t="26716" x="2990850" y="3606800"/>
          <p14:tracePt t="26734" x="2965450" y="3625850"/>
          <p14:tracePt t="26750" x="2940050" y="3638550"/>
          <p14:tracePt t="26769" x="2927350" y="3644900"/>
          <p14:tracePt t="26783" x="2921000" y="3651250"/>
          <p14:tracePt t="26800" x="2914650" y="3657600"/>
          <p14:tracePt t="26816" x="2908300" y="3663950"/>
          <p14:tracePt t="26833" x="2895600" y="3676650"/>
          <p14:tracePt t="26850" x="2889250" y="3683000"/>
          <p14:tracePt t="26866" x="2882900" y="3689350"/>
          <p14:tracePt t="26883" x="2876550" y="3702050"/>
          <p14:tracePt t="27212" x="2876550" y="3708400"/>
          <p14:tracePt t="27216" x="2870200" y="3708400"/>
          <p14:tracePt t="27233" x="2857500" y="3714750"/>
          <p14:tracePt t="27250" x="2851150" y="3727450"/>
          <p14:tracePt t="27266" x="2832100" y="3733800"/>
          <p14:tracePt t="27283" x="2806700" y="3740150"/>
          <p14:tracePt t="27300" x="2794000" y="3746500"/>
          <p14:tracePt t="27316" x="2781300" y="3746500"/>
          <p14:tracePt t="27333" x="2774950" y="3752850"/>
          <p14:tracePt t="27350" x="2762250" y="3752850"/>
          <p14:tracePt t="27366" x="2749550" y="3759200"/>
          <p14:tracePt t="27383" x="2730500" y="3759200"/>
          <p14:tracePt t="27400" x="2711450" y="3765550"/>
          <p14:tracePt t="27416" x="2698750" y="3765550"/>
          <p14:tracePt t="27433" x="2692400" y="3771900"/>
          <p14:tracePt t="27512" x="2686050" y="3771900"/>
          <p14:tracePt t="27522" x="2679700" y="3771900"/>
          <p14:tracePt t="27533" x="2679700" y="3778250"/>
          <p14:tracePt t="27550" x="2654300" y="3778250"/>
          <p14:tracePt t="27566" x="2635250" y="3784600"/>
          <p14:tracePt t="27583" x="2609850" y="3790950"/>
          <p14:tracePt t="27600" x="2584450" y="3803650"/>
          <p14:tracePt t="27616" x="2559050" y="3822700"/>
          <p14:tracePt t="27633" x="2546350" y="3829050"/>
          <p14:tracePt t="27650" x="2540000" y="3829050"/>
          <p14:tracePt t="27734" x="2533650" y="3835400"/>
          <p14:tracePt t="27784" x="2527300" y="3835400"/>
          <p14:tracePt t="29490" x="2527300" y="3841750"/>
          <p14:tracePt t="29496" x="2520950" y="3848100"/>
          <p14:tracePt t="29516" x="2514600" y="3873500"/>
          <p14:tracePt t="29533" x="2514600" y="3886200"/>
          <p14:tracePt t="29550" x="2508250" y="3905250"/>
          <p14:tracePt t="29566" x="2508250" y="3924300"/>
          <p14:tracePt t="29584" x="2508250" y="3937000"/>
          <p14:tracePt t="29600" x="2508250" y="3956050"/>
          <p14:tracePt t="29616" x="2508250" y="3968750"/>
          <p14:tracePt t="29633" x="2508250" y="3994150"/>
          <p14:tracePt t="29650" x="2508250" y="4013200"/>
          <p14:tracePt t="29667" x="2508250" y="4019550"/>
          <p14:tracePt t="29683" x="2508250" y="4025900"/>
          <p14:tracePt t="29700" x="2514600" y="4025900"/>
          <p14:tracePt t="29730" x="2514600" y="4032250"/>
          <p14:tracePt t="29736" x="2520950" y="4032250"/>
          <p14:tracePt t="29750" x="2527300" y="4032250"/>
          <p14:tracePt t="29766" x="2533650" y="4038600"/>
          <p14:tracePt t="29783" x="2540000" y="4038600"/>
          <p14:tracePt t="29800" x="2559050" y="4044950"/>
          <p14:tracePt t="29817" x="2578100" y="4044950"/>
          <p14:tracePt t="29835" x="2590800" y="4051300"/>
          <p14:tracePt t="29850" x="2603500" y="4051300"/>
          <p14:tracePt t="29867" x="2622550" y="4051300"/>
          <p14:tracePt t="29883" x="2654300" y="4044950"/>
          <p14:tracePt t="29900" x="2679700" y="4044950"/>
          <p14:tracePt t="29916" x="2711450" y="4038600"/>
          <p14:tracePt t="29933" x="2736850" y="4032250"/>
          <p14:tracePt t="29950" x="2768600" y="4025900"/>
          <p14:tracePt t="29966" x="2794000" y="4013200"/>
          <p14:tracePt t="29983" x="2832100" y="3994150"/>
          <p14:tracePt t="30000" x="2851150" y="3987800"/>
          <p14:tracePt t="30016" x="2889250" y="3968750"/>
          <p14:tracePt t="30033" x="2921000" y="3949700"/>
          <p14:tracePt t="30050" x="2946400" y="3943350"/>
          <p14:tracePt t="30066" x="2965450" y="3930650"/>
          <p14:tracePt t="30084" x="2990850" y="3924300"/>
          <p14:tracePt t="30100" x="3003550" y="3911600"/>
          <p14:tracePt t="30117" x="3016250" y="3905250"/>
          <p14:tracePt t="30133" x="3035300" y="3892550"/>
          <p14:tracePt t="30150" x="3048000" y="3886200"/>
          <p14:tracePt t="30167" x="3073400" y="3867150"/>
          <p14:tracePt t="30183" x="3092450" y="3854450"/>
          <p14:tracePt t="30200" x="3111500" y="3841750"/>
          <p14:tracePt t="30216" x="3130550" y="3835400"/>
          <p14:tracePt t="30233" x="3149600" y="3829050"/>
          <p14:tracePt t="30250" x="3162300" y="3816350"/>
          <p14:tracePt t="30267" x="3175000" y="3810000"/>
          <p14:tracePt t="30283" x="3200400" y="3797300"/>
          <p14:tracePt t="30300" x="3213100" y="3790950"/>
          <p14:tracePt t="30316" x="3232150" y="3778250"/>
          <p14:tracePt t="30333" x="3244850" y="3771900"/>
          <p14:tracePt t="30350" x="3251200" y="3765550"/>
          <p14:tracePt t="30367" x="3257550" y="3759200"/>
          <p14:tracePt t="30383" x="3270250" y="3759200"/>
          <p14:tracePt t="30681" x="3270250" y="3765550"/>
          <p14:tracePt t="30684" x="3270250" y="3771900"/>
          <p14:tracePt t="30700" x="3263900" y="3784600"/>
          <p14:tracePt t="30716" x="3257550" y="3797300"/>
          <p14:tracePt t="30733" x="3251200" y="3810000"/>
          <p14:tracePt t="30750" x="3238500" y="3822700"/>
          <p14:tracePt t="30773" x="3232150" y="3822700"/>
          <p14:tracePt t="30803" x="3232150" y="3829050"/>
          <p14:tracePt t="30817" x="3225800" y="3829050"/>
          <p14:tracePt t="30825" x="3225800" y="3835400"/>
          <p14:tracePt t="30833" x="3219450" y="3835400"/>
          <p14:tracePt t="30849" x="3206750" y="3848100"/>
          <p14:tracePt t="30866" x="3200400" y="3848100"/>
          <p14:tracePt t="30883" x="3181350" y="3860800"/>
          <p14:tracePt t="30900" x="3162300" y="3873500"/>
          <p14:tracePt t="30916" x="3149600" y="3879850"/>
          <p14:tracePt t="30971" x="3143250" y="3886200"/>
          <p14:tracePt t="30987" x="3136900" y="3886200"/>
          <p14:tracePt t="30990" x="3136900" y="3892550"/>
          <p14:tracePt t="31000" x="3130550" y="3892550"/>
          <p14:tracePt t="31017" x="3117850" y="3905250"/>
          <p14:tracePt t="31034" x="3117850" y="3911600"/>
          <p14:tracePt t="31050" x="3105150" y="3924300"/>
          <p14:tracePt t="31067" x="3092450" y="3937000"/>
          <p14:tracePt t="31083" x="3092450" y="3943350"/>
          <p14:tracePt t="31100" x="3086100" y="3956050"/>
          <p14:tracePt t="31117" x="3079750" y="3962400"/>
          <p14:tracePt t="31133" x="3079750" y="3975100"/>
          <p14:tracePt t="31150" x="3073400" y="3987800"/>
          <p14:tracePt t="31167" x="3073400" y="4006850"/>
          <p14:tracePt t="31183" x="3073400" y="4013200"/>
          <p14:tracePt t="31200" x="3073400" y="4032250"/>
          <p14:tracePt t="31216" x="3073400" y="4038600"/>
          <p14:tracePt t="31233" x="3073400" y="4044950"/>
          <p14:tracePt t="31250" x="3073400" y="4051300"/>
          <p14:tracePt t="31267" x="3073400" y="4064000"/>
          <p14:tracePt t="31283" x="3073400" y="4070350"/>
          <p14:tracePt t="31300" x="3079750" y="4083050"/>
          <p14:tracePt t="31316" x="3086100" y="4095750"/>
          <p14:tracePt t="31333" x="3098800" y="4114800"/>
          <p14:tracePt t="31350" x="3111500" y="4121150"/>
          <p14:tracePt t="31367" x="3124200" y="4140200"/>
          <p14:tracePt t="31383" x="3136900" y="4146550"/>
          <p14:tracePt t="31400" x="3155950" y="4159250"/>
          <p14:tracePt t="31416" x="3175000" y="4171950"/>
          <p14:tracePt t="31433" x="3200400" y="4178300"/>
          <p14:tracePt t="31449" x="3232150" y="4197350"/>
          <p14:tracePt t="31467" x="3263900" y="4210050"/>
          <p14:tracePt t="31483" x="3289300" y="4222750"/>
          <p14:tracePt t="31500" x="3302000" y="4222750"/>
          <p14:tracePt t="31517" x="3333750" y="4229100"/>
          <p14:tracePt t="31533" x="3371850" y="4241800"/>
          <p14:tracePt t="31550" x="3416300" y="4241800"/>
          <p14:tracePt t="31567" x="3473450" y="4248150"/>
          <p14:tracePt t="31583" x="3530600" y="4248150"/>
          <p14:tracePt t="31600" x="3568700" y="4254500"/>
          <p14:tracePt t="31617" x="3581400" y="4254500"/>
          <p14:tracePt t="31633" x="3600450" y="4254500"/>
          <p14:tracePt t="31650" x="3619500" y="4248150"/>
          <p14:tracePt t="31667" x="3638550" y="4241800"/>
          <p14:tracePt t="31683" x="3657600" y="4235450"/>
          <p14:tracePt t="31700" x="3683000" y="4229100"/>
          <p14:tracePt t="31717" x="3702050" y="4222750"/>
          <p14:tracePt t="31733" x="3708400" y="4222750"/>
          <p14:tracePt t="31750" x="3714750" y="4222750"/>
          <p14:tracePt t="31766" x="3721100" y="4222750"/>
          <p14:tracePt t="31783" x="3727450" y="4222750"/>
          <p14:tracePt t="31800" x="3733800" y="4222750"/>
          <p14:tracePt t="31877" x="3733800" y="4216400"/>
          <p14:tracePt t="31880" x="3740150" y="4216400"/>
          <p14:tracePt t="31885" x="3746500" y="4216400"/>
          <p14:tracePt t="31899" x="3746500" y="4210050"/>
          <p14:tracePt t="31917" x="3752850" y="4203700"/>
          <p14:tracePt t="31933" x="3752850" y="4197350"/>
          <p14:tracePt t="31950" x="3752850" y="4191000"/>
          <p14:tracePt t="31967" x="3752850" y="4184650"/>
          <p14:tracePt t="31984" x="3752850" y="4171950"/>
          <p14:tracePt t="32000" x="3752850" y="4165600"/>
          <p14:tracePt t="32017" x="3752850" y="4152900"/>
          <p14:tracePt t="32033" x="3752850" y="4146550"/>
          <p14:tracePt t="32050" x="3759200" y="4133850"/>
          <p14:tracePt t="32067" x="3759200" y="4127500"/>
          <p14:tracePt t="32083" x="3759200" y="4114800"/>
          <p14:tracePt t="32100" x="3759200" y="4089400"/>
          <p14:tracePt t="32117" x="3759200" y="4076700"/>
          <p14:tracePt t="32133" x="3765550" y="4064000"/>
          <p14:tracePt t="32150" x="3765550" y="4057650"/>
          <p14:tracePt t="32167" x="3771900" y="4044950"/>
          <p14:tracePt t="32183" x="3771900" y="4032250"/>
          <p14:tracePt t="32200" x="3771900" y="4025900"/>
          <p14:tracePt t="32217" x="3778250" y="4013200"/>
          <p14:tracePt t="32287" x="3778250" y="4006850"/>
          <p14:tracePt t="32295" x="3778250" y="4000500"/>
          <p14:tracePt t="32313" x="3778250" y="3994150"/>
          <p14:tracePt t="32323" x="3778250" y="3987800"/>
          <p14:tracePt t="32335" x="3778250" y="3981450"/>
          <p14:tracePt t="32821" x="3778250" y="3975100"/>
          <p14:tracePt t="32825" x="3771900" y="3975100"/>
          <p14:tracePt t="32850" x="3740150" y="3943350"/>
          <p14:tracePt t="32867" x="3714750" y="3898900"/>
          <p14:tracePt t="32883" x="3676650" y="3854450"/>
          <p14:tracePt t="32902" x="3644900" y="3803650"/>
          <p14:tracePt t="32917" x="3625850" y="3778250"/>
          <p14:tracePt t="32933" x="3625850" y="3765550"/>
          <p14:tracePt t="33001" x="3625850" y="3759200"/>
          <p14:tracePt t="33009" x="3619500" y="3759200"/>
          <p14:tracePt t="33016" x="3613150" y="3759200"/>
          <p14:tracePt t="33069" x="3613150" y="3752850"/>
          <p14:tracePt t="33073" x="3606800" y="3752850"/>
          <p14:tracePt t="33099" x="3600450" y="3752850"/>
          <p14:tracePt t="33121" x="3594100" y="3752850"/>
          <p14:tracePt t="33129" x="3587750" y="3752850"/>
          <p14:tracePt t="33139" x="3581400" y="3752850"/>
          <p14:tracePt t="33151" x="3575050" y="3752850"/>
          <p14:tracePt t="33167" x="3562350" y="3752850"/>
          <p14:tracePt t="33183" x="3549650" y="3752850"/>
          <p14:tracePt t="33200" x="3517900" y="3759200"/>
          <p14:tracePt t="33217" x="3460750" y="3778250"/>
          <p14:tracePt t="33233" x="3403600" y="3803650"/>
          <p14:tracePt t="33250" x="3340100" y="3822700"/>
          <p14:tracePt t="33267" x="3314700" y="3822700"/>
          <p14:tracePt t="33330" x="3314700" y="3829050"/>
          <p14:tracePt t="33855" x="3308350" y="3829050"/>
          <p14:tracePt t="33861" x="3302000" y="3835400"/>
          <p14:tracePt t="33883" x="3270250" y="3860800"/>
          <p14:tracePt t="33900" x="3257550" y="3879850"/>
          <p14:tracePt t="33917" x="3244850" y="3892550"/>
          <p14:tracePt t="33950" x="3244850" y="3905250"/>
          <p14:tracePt t="33967" x="3238500" y="3905250"/>
          <p14:tracePt t="33984" x="3238500" y="3911600"/>
          <p14:tracePt t="35252" x="3238500" y="3917950"/>
          <p14:tracePt t="35256" x="3232150" y="3924300"/>
          <p14:tracePt t="35283" x="3206750" y="3975100"/>
          <p14:tracePt t="35300" x="3194050" y="3994150"/>
          <p14:tracePt t="35316" x="3181350" y="4019550"/>
          <p14:tracePt t="35334" x="3175000" y="4051300"/>
          <p14:tracePt t="35350" x="3155950" y="4076700"/>
          <p14:tracePt t="35367" x="3143250" y="4108450"/>
          <p14:tracePt t="35383" x="3130550" y="4133850"/>
          <p14:tracePt t="35400" x="3117850" y="4159250"/>
          <p14:tracePt t="35416" x="3117850" y="4191000"/>
          <p14:tracePt t="35434" x="3111500" y="4229100"/>
          <p14:tracePt t="35450" x="3111500" y="4260850"/>
          <p14:tracePt t="35468" x="3117850" y="4298950"/>
          <p14:tracePt t="35484" x="3162300" y="4337050"/>
          <p14:tracePt t="35500" x="3206750" y="4362450"/>
          <p14:tracePt t="35517" x="3289300" y="4387850"/>
          <p14:tracePt t="35533" x="3371850" y="4406900"/>
          <p14:tracePt t="35550" x="3460750" y="4419600"/>
          <p14:tracePt t="35566" x="3549650" y="4425950"/>
          <p14:tracePt t="35583" x="3619500" y="4425950"/>
          <p14:tracePt t="35600" x="3663950" y="4413250"/>
          <p14:tracePt t="35617" x="3727450" y="4400550"/>
          <p14:tracePt t="35634" x="3822700" y="4387850"/>
          <p14:tracePt t="35650" x="3898900" y="4375150"/>
          <p14:tracePt t="35667" x="3981450" y="4368800"/>
          <p14:tracePt t="35683" x="4013200" y="4362450"/>
          <p14:tracePt t="35700" x="4032250" y="4356100"/>
          <p14:tracePt t="35716" x="4057650" y="4343400"/>
          <p14:tracePt t="35733" x="4089400" y="4318000"/>
          <p14:tracePt t="35750" x="4127500" y="4298950"/>
          <p14:tracePt t="35767" x="4165600" y="4286250"/>
          <p14:tracePt t="35784" x="4197350" y="4273550"/>
          <p14:tracePt t="35800" x="4216400" y="4267200"/>
          <p14:tracePt t="35817" x="4241800" y="4260850"/>
          <p14:tracePt t="35833" x="4254500" y="4248150"/>
          <p14:tracePt t="35850" x="4267200" y="4241800"/>
          <p14:tracePt t="35867" x="4273550" y="4229100"/>
          <p14:tracePt t="35884" x="4279900" y="4222750"/>
          <p14:tracePt t="35900" x="4279900" y="4216400"/>
          <p14:tracePt t="35917" x="4279900" y="4197350"/>
          <p14:tracePt t="35934" x="4279900" y="4178300"/>
          <p14:tracePt t="35950" x="4279900" y="4152900"/>
          <p14:tracePt t="35967" x="4279900" y="4133850"/>
          <p14:tracePt t="35984" x="4279900" y="4114800"/>
          <p14:tracePt t="36000" x="4279900" y="4102100"/>
          <p14:tracePt t="36017" x="4279900" y="4095750"/>
          <p14:tracePt t="36033" x="4279900" y="4083050"/>
          <p14:tracePt t="36050" x="4273550" y="4076700"/>
          <p14:tracePt t="36067" x="4273550" y="4064000"/>
          <p14:tracePt t="36083" x="4267200" y="4051300"/>
          <p14:tracePt t="36100" x="4254500" y="4032250"/>
          <p14:tracePt t="36117" x="4254500" y="4019550"/>
          <p14:tracePt t="36133" x="4248150" y="4006850"/>
          <p14:tracePt t="36150" x="4248150" y="4000500"/>
          <p14:tracePt t="36167" x="4248150" y="3994150"/>
          <p14:tracePt t="36183" x="4248150" y="3987800"/>
          <p14:tracePt t="36236" x="4248150" y="3981450"/>
          <p14:tracePt t="36256" x="4248150" y="3975100"/>
          <p14:tracePt t="36280" x="4248150" y="3968750"/>
          <p14:tracePt t="36288" x="4248150" y="3962400"/>
          <p14:tracePt t="36306" x="4248150" y="3956050"/>
          <p14:tracePt t="36316" x="4241800" y="3956050"/>
          <p14:tracePt t="36333" x="4235450" y="3949700"/>
          <p14:tracePt t="36357" x="4229100" y="3949700"/>
          <p14:tracePt t="36366" x="4229100" y="3943350"/>
          <p14:tracePt t="36383" x="4216400" y="3937000"/>
          <p14:tracePt t="36400" x="4210050" y="3930650"/>
          <p14:tracePt t="36416" x="4197350" y="3924300"/>
          <p14:tracePt t="36433" x="4191000" y="3911600"/>
          <p14:tracePt t="36450" x="4171950" y="3905250"/>
          <p14:tracePt t="36467" x="4159250" y="3898900"/>
          <p14:tracePt t="36484" x="4146550" y="3886200"/>
          <p14:tracePt t="36500" x="4133850" y="3886200"/>
          <p14:tracePt t="36516" x="4127500" y="3886200"/>
          <p14:tracePt t="36538" x="4121150" y="3886200"/>
          <p14:tracePt t="36550" x="4108450" y="3886200"/>
          <p14:tracePt t="36566" x="4083050" y="3892550"/>
          <p14:tracePt t="36583" x="4064000" y="3898900"/>
          <p14:tracePt t="36600" x="4057650" y="3905250"/>
          <p14:tracePt t="36617" x="4051300" y="3905250"/>
          <p14:tracePt t="36634" x="4032250" y="3917950"/>
          <p14:tracePt t="36650" x="4013200" y="3924300"/>
          <p14:tracePt t="36667" x="3994150" y="3930650"/>
          <p14:tracePt t="36683" x="3981450" y="3943350"/>
          <p14:tracePt t="36700" x="3962400" y="3956050"/>
          <p14:tracePt t="36716" x="3943350" y="3975100"/>
          <p14:tracePt t="36921" x="3937000" y="3975100"/>
          <p14:tracePt t="37355" x="3937000" y="3981450"/>
          <p14:tracePt t="37358" x="3949700" y="3987800"/>
          <p14:tracePt t="37383" x="4051300" y="4025900"/>
          <p14:tracePt t="37400" x="4159250" y="4044950"/>
          <p14:tracePt t="37417" x="4210050" y="4044950"/>
          <p14:tracePt t="37433" x="4203700" y="3987800"/>
          <p14:tracePt t="37718" x="4203700" y="3994150"/>
          <p14:tracePt t="37738" x="4203700" y="4000500"/>
          <p14:tracePt t="37741" x="4197350" y="4000500"/>
          <p14:tracePt t="37750" x="4191000" y="4006850"/>
          <p14:tracePt t="37766" x="4191000" y="4019550"/>
          <p14:tracePt t="37784" x="4191000" y="4044950"/>
          <p14:tracePt t="37800" x="4191000" y="4064000"/>
          <p14:tracePt t="37816" x="4197350" y="4095750"/>
          <p14:tracePt t="37833" x="4216400" y="4121150"/>
          <p14:tracePt t="37850" x="4235450" y="4159250"/>
          <p14:tracePt t="37867" x="4311650" y="4210050"/>
          <p14:tracePt t="37884" x="4432300" y="4273550"/>
          <p14:tracePt t="37900" x="4552950" y="4324350"/>
          <p14:tracePt t="37916" x="4673600" y="4368800"/>
          <p14:tracePt t="37933" x="4787900" y="4419600"/>
          <p14:tracePt t="37950" x="4959350" y="4464050"/>
          <p14:tracePt t="37967" x="5264150" y="4521200"/>
          <p14:tracePt t="37984" x="5645150" y="4572000"/>
          <p14:tracePt t="38000" x="5981700" y="4616450"/>
          <p14:tracePt t="38016" x="6489700" y="4692650"/>
          <p14:tracePt t="38033" x="6934200" y="4756150"/>
          <p14:tracePt t="38050" x="7321550" y="4819650"/>
          <p14:tracePt t="38066" x="7721600" y="4870450"/>
          <p14:tracePt t="38083" x="8115300" y="4908550"/>
          <p14:tracePt t="38100" x="8388350" y="4940300"/>
          <p14:tracePt t="38116" x="8705850" y="4984750"/>
          <p14:tracePt t="38134" x="9004300" y="5060950"/>
          <p14:tracePt t="38150" x="9169400" y="5137150"/>
          <p14:tracePt t="38167" x="9315450" y="5194300"/>
          <p14:tracePt t="38183" x="9436100" y="5251450"/>
          <p14:tracePt t="38200" x="9563100" y="5308600"/>
          <p14:tracePt t="38217" x="9728200" y="5397500"/>
          <p14:tracePt t="38234" x="9842500" y="5441950"/>
          <p14:tracePt t="38250" x="9937750" y="5473700"/>
          <p14:tracePt t="38267" x="10058400" y="5530850"/>
          <p14:tracePt t="38283" x="10140950" y="5575300"/>
          <p14:tracePt t="38300" x="10255250" y="5645150"/>
          <p14:tracePt t="38317" x="10471150" y="5753100"/>
          <p14:tracePt t="38334" x="10737850" y="5873750"/>
          <p14:tracePt t="38350" x="10998200" y="5956300"/>
          <p14:tracePt t="38367" x="11214100" y="6007100"/>
          <p14:tracePt t="38383" x="11303000" y="6019800"/>
          <p14:tracePt t="38400" x="11315700" y="6019800"/>
          <p14:tracePt t="38421" x="11322050" y="6019800"/>
          <p14:tracePt t="38433" x="11328400" y="6019800"/>
          <p14:tracePt t="38450" x="11366500" y="6013450"/>
          <p14:tracePt t="38467" x="11404600" y="6013450"/>
          <p14:tracePt t="38484" x="11449050" y="6013450"/>
          <p14:tracePt t="38500" x="11487150" y="6007100"/>
          <p14:tracePt t="38517" x="11506200" y="5994400"/>
          <p14:tracePt t="38533" x="11512550" y="5988050"/>
          <p14:tracePt t="38550" x="11518900" y="5975350"/>
          <p14:tracePt t="38567" x="11518900" y="5956300"/>
          <p14:tracePt t="38583" x="11518900" y="5937250"/>
          <p14:tracePt t="38600" x="11518900" y="5905500"/>
          <p14:tracePt t="38617" x="11518900" y="5861050"/>
          <p14:tracePt t="38633" x="11506200" y="5803900"/>
          <p14:tracePt t="38650" x="11487150" y="5765800"/>
          <p14:tracePt t="38667" x="11474450" y="5734050"/>
          <p14:tracePt t="38683" x="11468100" y="5715000"/>
          <p14:tracePt t="38700" x="11461750" y="5702300"/>
          <p14:tracePt t="38717" x="11455400" y="5689600"/>
          <p14:tracePt t="38734" x="11436350" y="5670550"/>
          <p14:tracePt t="38750" x="11423650" y="5657850"/>
          <p14:tracePt t="38767" x="11391900" y="5626100"/>
          <p14:tracePt t="38783" x="11353800" y="5600700"/>
          <p14:tracePt t="38800" x="11315700" y="5562600"/>
          <p14:tracePt t="38817" x="11283950" y="5537200"/>
          <p14:tracePt t="38834" x="11271250" y="5524500"/>
          <p14:tracePt t="38850" x="11252200" y="5511800"/>
          <p14:tracePt t="38867" x="11226800" y="5499100"/>
          <p14:tracePt t="38883" x="11163300" y="5480050"/>
          <p14:tracePt t="38900" x="11049000" y="5454650"/>
          <p14:tracePt t="38917" x="10934700" y="5429250"/>
          <p14:tracePt t="38933" x="10877550" y="5422900"/>
          <p14:tracePt t="38950" x="10833100" y="5422900"/>
          <p14:tracePt t="38967" x="10820400" y="5422900"/>
          <p14:tracePt t="38983" x="10801350" y="5441950"/>
          <p14:tracePt t="39000" x="10769600" y="5499100"/>
          <p14:tracePt t="39017" x="10725150" y="5556250"/>
          <p14:tracePt t="39033" x="10699750" y="5600700"/>
          <p14:tracePt t="39050" x="10668000" y="5651500"/>
          <p14:tracePt t="39067" x="10648950" y="5715000"/>
          <p14:tracePt t="39083" x="10642600" y="5772150"/>
          <p14:tracePt t="39100" x="10648950" y="5829300"/>
          <p14:tracePt t="39117" x="10668000" y="5873750"/>
          <p14:tracePt t="39133" x="10693400" y="5899150"/>
          <p14:tracePt t="39150" x="10725150" y="5918200"/>
          <p14:tracePt t="39167" x="10744200" y="5930900"/>
          <p14:tracePt t="39183" x="10750550" y="5930900"/>
          <p14:tracePt t="39200" x="10756900" y="5930900"/>
          <p14:tracePt t="39217" x="10775950" y="5930900"/>
          <p14:tracePt t="39234" x="10801350" y="5930900"/>
          <p14:tracePt t="39251" x="10826750" y="5911850"/>
          <p14:tracePt t="39267" x="10852150" y="5899150"/>
          <p14:tracePt t="39283" x="10864850" y="5880100"/>
          <p14:tracePt t="39300" x="10877550" y="5861050"/>
          <p14:tracePt t="39317" x="10890250" y="5848350"/>
          <p14:tracePt t="39333" x="10896600" y="5829300"/>
          <p14:tracePt t="39350" x="10902950" y="5816600"/>
          <p14:tracePt t="39367" x="10909300" y="5803900"/>
          <p14:tracePt t="39383" x="10909300" y="5784850"/>
          <p14:tracePt t="39400" x="10915650" y="5759450"/>
          <p14:tracePt t="39417" x="10922000" y="5721350"/>
          <p14:tracePt t="39434" x="10922000" y="5689600"/>
          <p14:tracePt t="39450" x="10922000" y="5651500"/>
          <p14:tracePt t="39467" x="10922000" y="5607050"/>
          <p14:tracePt t="39483" x="10922000" y="5581650"/>
          <p14:tracePt t="39500" x="10909300" y="5556250"/>
          <p14:tracePt t="39517" x="10909300" y="5543550"/>
          <p14:tracePt t="39534" x="10902950" y="5537200"/>
          <p14:tracePt t="39550" x="10896600" y="5524500"/>
          <p14:tracePt t="39567" x="10877550" y="5499100"/>
          <p14:tracePt t="39583" x="10871200" y="5480050"/>
          <p14:tracePt t="39600" x="10852150" y="5441950"/>
          <p14:tracePt t="39617" x="10845800" y="5416550"/>
          <p14:tracePt t="39633" x="10833100" y="5391150"/>
          <p14:tracePt t="39650" x="10826750" y="5372100"/>
          <p14:tracePt t="39667" x="10820400" y="5353050"/>
          <p14:tracePt t="39684" x="10807700" y="5340350"/>
          <p14:tracePt t="39700" x="10801350" y="5334000"/>
          <p14:tracePt t="39717" x="10801350" y="5327650"/>
          <p14:tracePt t="39734" x="10795000" y="5321300"/>
          <p14:tracePt t="39750" x="10782300" y="5308600"/>
          <p14:tracePt t="39767" x="10769600" y="5302250"/>
          <p14:tracePt t="39784" x="10763250" y="5295900"/>
          <p14:tracePt t="39800" x="10756900" y="5289550"/>
          <p14:tracePt t="39817" x="10750550" y="5283200"/>
          <p14:tracePt t="39967" x="10744200" y="5283200"/>
          <p14:tracePt t="39979" x="10737850" y="5283200"/>
          <p14:tracePt t="39983" x="10731500" y="5283200"/>
          <p14:tracePt t="40000" x="10712450" y="5283200"/>
          <p14:tracePt t="40017" x="10693400" y="5289550"/>
          <p14:tracePt t="40034" x="10674350" y="5295900"/>
          <p14:tracePt t="40050" x="10668000" y="5295900"/>
          <p14:tracePt t="40451" x="10655300" y="5295900"/>
          <p14:tracePt t="40457" x="10648950" y="5295900"/>
          <p14:tracePt t="40483" x="10579100" y="5289550"/>
          <p14:tracePt t="40500" x="10521950" y="5283200"/>
          <p14:tracePt t="40517" x="10483850" y="5276850"/>
          <p14:tracePt t="40533" x="10471150" y="5276850"/>
          <p14:tracePt t="40550" x="10458450" y="5276850"/>
          <p14:tracePt t="40567" x="10452100" y="5276850"/>
          <p14:tracePt t="40583" x="10445750" y="5276850"/>
          <p14:tracePt t="40600" x="10439400" y="5283200"/>
          <p14:tracePt t="40617" x="10433050" y="5295900"/>
          <p14:tracePt t="40633" x="10420350" y="5308600"/>
          <p14:tracePt t="40650" x="10388600" y="5327650"/>
          <p14:tracePt t="40667" x="10350500" y="5365750"/>
          <p14:tracePt t="40683" x="10312400" y="5403850"/>
          <p14:tracePt t="40700" x="10261600" y="5454650"/>
          <p14:tracePt t="40717" x="10223500" y="5499100"/>
          <p14:tracePt t="40733" x="10191750" y="5556250"/>
          <p14:tracePt t="40750" x="10166350" y="5613400"/>
          <p14:tracePt t="40767" x="10153650" y="5645150"/>
          <p14:tracePt t="40783" x="10153650" y="5670550"/>
          <p14:tracePt t="40800" x="10147300" y="5689600"/>
          <p14:tracePt t="40817" x="10140950" y="5708650"/>
          <p14:tracePt t="40833" x="10140950" y="5721350"/>
          <p14:tracePt t="40850" x="10134600" y="5740400"/>
          <p14:tracePt t="40867" x="10134600" y="5746750"/>
          <p14:tracePt t="40957" x="10140950" y="5746750"/>
          <p14:tracePt t="40961" x="10147300" y="5746750"/>
          <p14:tracePt t="40967" x="10147300" y="5740400"/>
          <p14:tracePt t="40983" x="10166350" y="5721350"/>
          <p14:tracePt t="41000" x="10198100" y="5683250"/>
          <p14:tracePt t="41017" x="10242550" y="5594350"/>
          <p14:tracePt t="41033" x="10236200" y="5594350"/>
          <p14:tracePt t="41050" x="10185400" y="5613400"/>
          <p14:tracePt t="41067" x="10179050" y="5619750"/>
          <p14:tracePt t="44252" x="10166350" y="5619750"/>
          <p14:tracePt t="44256" x="10160000" y="5626100"/>
          <p14:tracePt t="44284" x="9969500" y="5715000"/>
          <p14:tracePt t="44300" x="9620250" y="5791200"/>
          <p14:tracePt t="44317" x="9144000" y="5854700"/>
          <p14:tracePt t="44333" x="8623300" y="5905500"/>
          <p14:tracePt t="44350" x="8369300" y="5924550"/>
          <p14:tracePt t="44367" x="8331200" y="5937250"/>
          <p14:tracePt t="44446" x="8324850" y="5937250"/>
          <p14:tracePt t="44457" x="8318500" y="5937250"/>
          <p14:tracePt t="44469" x="8318500" y="5943600"/>
          <p14:tracePt t="44512" x="8312150" y="5943600"/>
          <p14:tracePt t="44518" x="8305800" y="5937250"/>
          <p14:tracePt t="44534" x="8223250" y="5886450"/>
          <p14:tracePt t="44550" x="8108950" y="5822950"/>
          <p14:tracePt t="44567" x="7956550" y="5765800"/>
          <p14:tracePt t="44584" x="7727950" y="5715000"/>
          <p14:tracePt t="44600" x="7315200" y="5626100"/>
          <p14:tracePt t="44616" x="6731000" y="5480050"/>
          <p14:tracePt t="44634" x="6083300" y="5334000"/>
          <p14:tracePt t="44650" x="5670550" y="5270500"/>
          <p14:tracePt t="44667" x="5340350" y="5226050"/>
          <p14:tracePt t="44683" x="5162550" y="5200650"/>
          <p14:tracePt t="44700" x="5022850" y="5194300"/>
          <p14:tracePt t="44717" x="4908550" y="5175250"/>
          <p14:tracePt t="44734" x="4756150" y="5156200"/>
          <p14:tracePt t="44750" x="4565650" y="5124450"/>
          <p14:tracePt t="44767" x="4298950" y="5060950"/>
          <p14:tracePt t="44784" x="4070350" y="4997450"/>
          <p14:tracePt t="44800" x="3949700" y="4972050"/>
          <p14:tracePt t="44817" x="3873500" y="4959350"/>
          <p14:tracePt t="44833" x="3803650" y="4953000"/>
          <p14:tracePt t="44851" x="3702050" y="4946650"/>
          <p14:tracePt t="44866" x="3556000" y="4933950"/>
          <p14:tracePt t="44884" x="3397250" y="4902200"/>
          <p14:tracePt t="44900" x="3289300" y="4870450"/>
          <p14:tracePt t="44917" x="3187700" y="4826000"/>
          <p14:tracePt t="44934" x="3073400" y="4775200"/>
          <p14:tracePt t="44950" x="3003550" y="4743450"/>
          <p14:tracePt t="44967" x="2959100" y="4730750"/>
          <p14:tracePt t="45029" x="2952750" y="4730750"/>
          <p14:tracePt t="45036" x="2952750" y="4724400"/>
          <p14:tracePt t="45040" x="2946400" y="4724400"/>
          <p14:tracePt t="45050" x="2940050" y="4718050"/>
          <p14:tracePt t="45067" x="2914650" y="4711700"/>
          <p14:tracePt t="45084" x="2908300" y="4705350"/>
          <p14:tracePt t="45110" x="2908300" y="4699000"/>
          <p14:tracePt t="45117" x="2901950" y="4699000"/>
          <p14:tracePt t="45133" x="2876550" y="4692650"/>
          <p14:tracePt t="45150" x="2832100" y="4679950"/>
          <p14:tracePt t="45167" x="2794000" y="4673600"/>
          <p14:tracePt t="45184" x="2774950" y="4667250"/>
          <p14:tracePt t="45200" x="2768600" y="4667250"/>
          <p14:tracePt t="45226" x="2768600" y="4660900"/>
          <p14:tracePt t="45235" x="2762250" y="4654550"/>
          <p14:tracePt t="45258" x="2762250" y="4648200"/>
          <p14:tracePt t="45267" x="2755900" y="4648200"/>
          <p14:tracePt t="45283" x="2749550" y="4641850"/>
          <p14:tracePt t="45300" x="2749550" y="4629150"/>
          <p14:tracePt t="45317" x="2743200" y="4629150"/>
          <p14:tracePt t="45334" x="2743200" y="4622800"/>
          <p14:tracePt t="45350" x="2736850" y="4610100"/>
          <p14:tracePt t="45367" x="2730500" y="4603750"/>
          <p14:tracePt t="45384" x="2730500" y="4597400"/>
          <p14:tracePt t="45404" x="2730500" y="4591050"/>
          <p14:tracePt t="45417" x="2724150" y="4584700"/>
          <p14:tracePt t="45433" x="2724150" y="4578350"/>
          <p14:tracePt t="45450" x="2724150" y="4572000"/>
          <p14:tracePt t="45467" x="2724150" y="4565650"/>
          <p14:tracePt t="45504" x="2724150" y="4559300"/>
          <p14:tracePt t="45512" x="2717800" y="4559300"/>
          <p14:tracePt t="45520" x="2717800" y="4552950"/>
          <p14:tracePt t="45534" x="2717800" y="4546600"/>
          <p14:tracePt t="45550" x="2717800" y="4540250"/>
          <p14:tracePt t="45567" x="2711450" y="4540250"/>
          <p14:tracePt t="45584" x="2711450" y="4533900"/>
          <p14:tracePt t="45655" x="2711450" y="4527550"/>
          <p14:tracePt t="45662" x="2711450" y="4521200"/>
          <p14:tracePt t="45684" x="2711450" y="4514850"/>
          <p14:tracePt t="45690" x="2705100" y="4514850"/>
          <p14:tracePt t="45706" x="2705100" y="4508500"/>
          <p14:tracePt t="45757" x="2705100" y="4502150"/>
          <p14:tracePt t="45762" x="2705100" y="4495800"/>
          <p14:tracePt t="45778" x="2698750" y="4495800"/>
          <p14:tracePt t="45785" x="2698750" y="4489450"/>
          <p14:tracePt t="45800" x="2692400" y="4489450"/>
          <p14:tracePt t="45817" x="2686050" y="4483100"/>
          <p14:tracePt t="45833" x="2679700" y="4476750"/>
          <p14:tracePt t="45850" x="2673350" y="4476750"/>
          <p14:tracePt t="45867" x="2667000" y="4470400"/>
          <p14:tracePt t="45907" x="2660650" y="4470400"/>
          <p14:tracePt t="45932" x="2654300" y="4470400"/>
          <p14:tracePt t="45940" x="2654300" y="4464050"/>
          <p14:tracePt t="45950" x="2641600" y="4464050"/>
          <p14:tracePt t="45967" x="2635250" y="4464050"/>
          <p14:tracePt t="45984" x="2628900" y="4457700"/>
          <p14:tracePt t="46035" x="2628900" y="4451350"/>
          <p14:tracePt t="46044" x="2622550" y="4451350"/>
          <p14:tracePt t="46054" x="2622550" y="4445000"/>
          <p14:tracePt t="46191" x="2616200" y="4445000"/>
          <p14:tracePt t="46194" x="2616200" y="4438650"/>
          <p14:tracePt t="46273" x="2616200" y="4432300"/>
          <p14:tracePt t="46389" x="2616200" y="4425950"/>
          <p14:tracePt t="46404" x="2616200" y="4419600"/>
          <p14:tracePt t="46444" x="2616200" y="4413250"/>
          <p14:tracePt t="46496" x="2616200" y="4406900"/>
          <p14:tracePt t="46506" x="2622550" y="4406900"/>
          <p14:tracePt t="46517" x="2622550" y="4400550"/>
          <p14:tracePt t="46534" x="2622550" y="4394200"/>
          <p14:tracePt t="46557" x="2622550" y="4387850"/>
          <p14:tracePt t="46585" x="2622550" y="4381500"/>
          <p14:tracePt t="46706" x="2616200" y="4375150"/>
          <p14:tracePt t="46715" x="2609850" y="4375150"/>
          <p14:tracePt t="46723" x="2603500" y="4375150"/>
          <p14:tracePt t="46733" x="2590800" y="4368800"/>
          <p14:tracePt t="46750" x="2559050" y="4362450"/>
          <p14:tracePt t="46767" x="2514600" y="4362450"/>
          <p14:tracePt t="46785" x="2482850" y="4356100"/>
          <p14:tracePt t="46800" x="2470150" y="4356100"/>
          <p14:tracePt t="46837" x="2463800" y="4356100"/>
          <p14:tracePt t="46845" x="2457450" y="4356100"/>
          <p14:tracePt t="46851" x="2451100" y="4356100"/>
          <p14:tracePt t="46867" x="2438400" y="4356100"/>
          <p14:tracePt t="46883" x="2413000" y="4362450"/>
          <p14:tracePt t="46900" x="2381250" y="4362450"/>
          <p14:tracePt t="46917" x="2362200" y="4368800"/>
          <p14:tracePt t="46934" x="2349500" y="4375150"/>
          <p14:tracePt t="46950" x="2343150" y="4375150"/>
          <p14:tracePt t="46967" x="2336800" y="4381500"/>
          <p14:tracePt t="46984" x="2330450" y="4387850"/>
          <p14:tracePt t="47000" x="2317750" y="4400550"/>
          <p14:tracePt t="47017" x="2292350" y="4419600"/>
          <p14:tracePt t="47034" x="2266950" y="4432300"/>
          <p14:tracePt t="47050" x="2260600" y="4445000"/>
          <p14:tracePt t="47068" x="2260600" y="4457700"/>
          <p14:tracePt t="47084" x="2247900" y="4470400"/>
          <p14:tracePt t="47100" x="2241550" y="4489450"/>
          <p14:tracePt t="47117" x="2235200" y="4508500"/>
          <p14:tracePt t="47133" x="2222500" y="4527550"/>
          <p14:tracePt t="47150" x="2216150" y="4565650"/>
          <p14:tracePt t="47167" x="2203450" y="4597400"/>
          <p14:tracePt t="47183" x="2197100" y="4610100"/>
          <p14:tracePt t="47201" x="2197100" y="4622800"/>
          <p14:tracePt t="47217" x="2197100" y="4648200"/>
          <p14:tracePt t="47234" x="2197100" y="4660900"/>
          <p14:tracePt t="47250" x="2197100" y="4679950"/>
          <p14:tracePt t="47267" x="2203450" y="4699000"/>
          <p14:tracePt t="47284" x="2203450" y="4705350"/>
          <p14:tracePt t="47300" x="2209800" y="4718050"/>
          <p14:tracePt t="47317" x="2216150" y="4730750"/>
          <p14:tracePt t="47334" x="2228850" y="4743450"/>
          <p14:tracePt t="47351" x="2228850" y="4756150"/>
          <p14:tracePt t="47367" x="2235200" y="4768850"/>
          <p14:tracePt t="47383" x="2241550" y="4781550"/>
          <p14:tracePt t="47400" x="2254250" y="4800600"/>
          <p14:tracePt t="47417" x="2266950" y="4819650"/>
          <p14:tracePt t="47433" x="2273300" y="4832350"/>
          <p14:tracePt t="47450" x="2279650" y="4838700"/>
          <p14:tracePt t="47467" x="2286000" y="4845050"/>
          <p14:tracePt t="47484" x="2292350" y="4851400"/>
          <p14:tracePt t="47500" x="2292350" y="4857750"/>
          <p14:tracePt t="47517" x="2298700" y="4864100"/>
          <p14:tracePt t="47534" x="2305050" y="4870450"/>
          <p14:tracePt t="47550" x="2317750" y="4883150"/>
          <p14:tracePt t="47567" x="2317750" y="4895850"/>
          <p14:tracePt t="47583" x="2324100" y="4895850"/>
          <p14:tracePt t="47600" x="2324100" y="4902200"/>
          <p14:tracePt t="47617" x="2330450" y="4902200"/>
          <p14:tracePt t="47633" x="2336800" y="4908550"/>
          <p14:tracePt t="47653" x="2343150" y="4908550"/>
          <p14:tracePt t="47667" x="2349500" y="4908550"/>
          <p14:tracePt t="47684" x="2355850" y="4914900"/>
          <p14:tracePt t="47700" x="2362200" y="4914900"/>
          <p14:tracePt t="47717" x="2368550" y="4914900"/>
          <p14:tracePt t="47734" x="2368550" y="4921250"/>
          <p14:tracePt t="47750" x="2381250" y="4921250"/>
          <p14:tracePt t="47767" x="2393950" y="4927600"/>
          <p14:tracePt t="47784" x="2413000" y="4927600"/>
          <p14:tracePt t="47800" x="2425700" y="4927600"/>
          <p14:tracePt t="47817" x="2438400" y="4927600"/>
          <p14:tracePt t="47834" x="2451100" y="4927600"/>
          <p14:tracePt t="47850" x="2463800" y="4927600"/>
          <p14:tracePt t="47867" x="2470150" y="4927600"/>
          <p14:tracePt t="47897" x="2476500" y="4927600"/>
          <p14:tracePt t="47911" x="2482850" y="4927600"/>
          <p14:tracePt t="47927" x="2489200" y="4927600"/>
          <p14:tracePt t="47935" x="2495550" y="4927600"/>
          <p14:tracePt t="47950" x="2501900" y="4921250"/>
          <p14:tracePt t="47967" x="2508250" y="4921250"/>
          <p14:tracePt t="48148" x="2514600" y="4921250"/>
          <p14:tracePt t="48268" x="2520950" y="4921250"/>
          <p14:tracePt t="48275" x="2527300" y="4921250"/>
          <p14:tracePt t="48300" x="2546350" y="4921250"/>
          <p14:tracePt t="48317" x="2552700" y="4921250"/>
          <p14:tracePt t="48339" x="2559050" y="4921250"/>
          <p14:tracePt t="48350" x="2565400" y="4921250"/>
          <p14:tracePt t="48367" x="2578100" y="4914900"/>
          <p14:tracePt t="48383" x="2590800" y="4914900"/>
          <p14:tracePt t="48696" x="2597150" y="4914900"/>
          <p14:tracePt t="48699" x="2597150" y="4908550"/>
          <p14:tracePt t="48717" x="2609850" y="4902200"/>
          <p14:tracePt t="48733" x="2622550" y="4895850"/>
          <p14:tracePt t="48750" x="2635250" y="4883150"/>
          <p14:tracePt t="48767" x="2635250" y="4876800"/>
          <p14:tracePt t="48784" x="2641600" y="4876800"/>
          <p14:tracePt t="49391" x="2647950" y="4876800"/>
          <p14:tracePt t="49397" x="2647950" y="4870450"/>
          <p14:tracePt t="49417" x="2654300" y="4864100"/>
          <p14:tracePt t="49434" x="2660650" y="4864100"/>
          <p14:tracePt t="49451" x="2660650" y="4857750"/>
          <p14:tracePt t="49467" x="2667000" y="4851400"/>
          <p14:tracePt t="49483" x="2673350" y="4845050"/>
          <p14:tracePt t="49506" x="2679700" y="4845050"/>
          <p14:tracePt t="49644" x="2679700" y="4838700"/>
          <p14:tracePt t="49661" x="2686050" y="4838700"/>
          <p14:tracePt t="49668" x="2686050" y="4832350"/>
          <p14:tracePt t="49689" x="2686050" y="4826000"/>
          <p14:tracePt t="50838" x="2686050" y="4832350"/>
          <p14:tracePt t="50844" x="2686050" y="4838700"/>
          <p14:tracePt t="50867" x="2679700" y="4857750"/>
          <p14:tracePt t="50885" x="2667000" y="4864100"/>
          <p14:tracePt t="50900" x="2660650" y="4883150"/>
          <p14:tracePt t="50917" x="2660650" y="4889500"/>
          <p14:tracePt t="50934" x="2660650" y="4902200"/>
          <p14:tracePt t="50951" x="2692400" y="4921250"/>
          <p14:tracePt t="50967" x="2736850" y="4959350"/>
          <p14:tracePt t="50984" x="2794000" y="4984750"/>
          <p14:tracePt t="51000" x="2819400" y="4997450"/>
          <p14:tracePt t="51017" x="2844800" y="5010150"/>
          <p14:tracePt t="51034" x="2851150" y="5010150"/>
          <p14:tracePt t="51050" x="2882900" y="5016500"/>
          <p14:tracePt t="51067" x="2946400" y="5029200"/>
          <p14:tracePt t="51084" x="3054350" y="5041900"/>
          <p14:tracePt t="51101" x="3155950" y="5054600"/>
          <p14:tracePt t="51117" x="3232150" y="5060950"/>
          <p14:tracePt t="51133" x="3289300" y="5067300"/>
          <p14:tracePt t="51150" x="3314700" y="5067300"/>
          <p14:tracePt t="51167" x="3327400" y="5067300"/>
          <p14:tracePt t="51184" x="3365500" y="5067300"/>
          <p14:tracePt t="51200" x="3422650" y="5073650"/>
          <p14:tracePt t="51217" x="3498850" y="5086350"/>
          <p14:tracePt t="51234" x="3568700" y="5092700"/>
          <p14:tracePt t="51250" x="3613150" y="5099050"/>
          <p14:tracePt t="51267" x="3657600" y="5105400"/>
          <p14:tracePt t="51284" x="3695700" y="5111750"/>
          <p14:tracePt t="51301" x="3721100" y="5111750"/>
          <p14:tracePt t="51317" x="3746500" y="5111750"/>
          <p14:tracePt t="51334" x="3784600" y="5111750"/>
          <p14:tracePt t="51350" x="3816350" y="5111750"/>
          <p14:tracePt t="51367" x="3867150" y="5118100"/>
          <p14:tracePt t="51384" x="3898900" y="5118100"/>
          <p14:tracePt t="51401" x="3924300" y="5118100"/>
          <p14:tracePt t="51417" x="3937000" y="5118100"/>
          <p14:tracePt t="51434" x="3956050" y="5111750"/>
          <p14:tracePt t="51450" x="3975100" y="5111750"/>
          <p14:tracePt t="51467" x="4006850" y="5105400"/>
          <p14:tracePt t="51484" x="4051300" y="5105400"/>
          <p14:tracePt t="51500" x="4076700" y="5105400"/>
          <p14:tracePt t="51517" x="4108450" y="5099050"/>
          <p14:tracePt t="51534" x="4140200" y="5099050"/>
          <p14:tracePt t="51550" x="4171950" y="5092700"/>
          <p14:tracePt t="51567" x="4216400" y="5086350"/>
          <p14:tracePt t="51584" x="4260850" y="5086350"/>
          <p14:tracePt t="51600" x="4292600" y="5080000"/>
          <p14:tracePt t="51617" x="4324350" y="5073650"/>
          <p14:tracePt t="51634" x="4349750" y="5067300"/>
          <p14:tracePt t="51650" x="4394200" y="5060950"/>
          <p14:tracePt t="51667" x="4451350" y="5048250"/>
          <p14:tracePt t="51684" x="4521200" y="5035550"/>
          <p14:tracePt t="51700" x="4565650" y="5029200"/>
          <p14:tracePt t="51717" x="4603750" y="5016500"/>
          <p14:tracePt t="51734" x="4629150" y="5016500"/>
          <p14:tracePt t="51750" x="4654550" y="5016500"/>
          <p14:tracePt t="51767" x="4673600" y="5016500"/>
          <p14:tracePt t="51784" x="4705350" y="5016500"/>
          <p14:tracePt t="51801" x="4756150" y="5016500"/>
          <p14:tracePt t="51817" x="4819650" y="5016500"/>
          <p14:tracePt t="51834" x="4889500" y="5016500"/>
          <p14:tracePt t="51850" x="4953000" y="5016500"/>
          <p14:tracePt t="51867" x="4997450" y="5016500"/>
          <p14:tracePt t="51884" x="5022850" y="5010150"/>
          <p14:tracePt t="51901" x="5041900" y="5003800"/>
          <p14:tracePt t="51918" x="5054600" y="4997450"/>
          <p14:tracePt t="51934" x="5073650" y="4984750"/>
          <p14:tracePt t="51950" x="5092700" y="4978400"/>
          <p14:tracePt t="51967" x="5111750" y="4953000"/>
          <p14:tracePt t="51984" x="5143500" y="4921250"/>
          <p14:tracePt t="52000" x="5162550" y="4902200"/>
          <p14:tracePt t="52017" x="5168900" y="4883150"/>
          <p14:tracePt t="52034" x="5168900" y="4857750"/>
          <p14:tracePt t="52050" x="5168900" y="4832350"/>
          <p14:tracePt t="52068" x="5168900" y="4806950"/>
          <p14:tracePt t="52083" x="5168900" y="4762500"/>
          <p14:tracePt t="52100" x="5168900" y="4718050"/>
          <p14:tracePt t="52117" x="5156200" y="4673600"/>
          <p14:tracePt t="52134" x="5137150" y="4635500"/>
          <p14:tracePt t="52150" x="5118100" y="4603750"/>
          <p14:tracePt t="52167" x="5099050" y="4572000"/>
          <p14:tracePt t="52184" x="5080000" y="4546600"/>
          <p14:tracePt t="52201" x="5060950" y="4540250"/>
          <p14:tracePt t="52217" x="5029200" y="4527550"/>
          <p14:tracePt t="52234" x="4991100" y="4514850"/>
          <p14:tracePt t="52250" x="4946650" y="4508500"/>
          <p14:tracePt t="52267" x="4908550" y="4495800"/>
          <p14:tracePt t="52284" x="4895850" y="4489450"/>
          <p14:tracePt t="52300" x="4883150" y="4489450"/>
          <p14:tracePt t="52317" x="4876800" y="4489450"/>
          <p14:tracePt t="52334" x="4838700" y="4483100"/>
          <p14:tracePt t="52350" x="4800600" y="4476750"/>
          <p14:tracePt t="52367" x="4749800" y="4464050"/>
          <p14:tracePt t="52384" x="4718050" y="4464050"/>
          <p14:tracePt t="52400" x="4692650" y="4464050"/>
          <p14:tracePt t="52417" x="4679950" y="4464050"/>
          <p14:tracePt t="52434" x="4673600" y="4464050"/>
          <p14:tracePt t="52451" x="4654550" y="4464050"/>
          <p14:tracePt t="52467" x="4610100" y="4464050"/>
          <p14:tracePt t="52484" x="4546600" y="4476750"/>
          <p14:tracePt t="52501" x="4483100" y="4476750"/>
          <p14:tracePt t="52517" x="4425950" y="4483100"/>
          <p14:tracePt t="52534" x="4375150" y="4489450"/>
          <p14:tracePt t="52550" x="4343400" y="4495800"/>
          <p14:tracePt t="52567" x="4337050" y="4495800"/>
          <p14:tracePt t="52601" x="4330700" y="4495800"/>
          <p14:tracePt t="52607" x="4324350" y="4495800"/>
          <p14:tracePt t="52617" x="4324350" y="4502150"/>
          <p14:tracePt t="52634" x="4305300" y="4508500"/>
          <p14:tracePt t="52650" x="4267200" y="4514850"/>
          <p14:tracePt t="52667" x="4229100" y="4521200"/>
          <p14:tracePt t="52684" x="4197350" y="4527550"/>
          <p14:tracePt t="52700" x="4184650" y="4527550"/>
          <p14:tracePt t="52717" x="4178300" y="4533900"/>
          <p14:tracePt t="52752" x="4171950" y="4533900"/>
          <p14:tracePt t="52758" x="4165600" y="4533900"/>
          <p14:tracePt t="52770" x="4165600" y="4540250"/>
          <p14:tracePt t="52784" x="4159250" y="4540250"/>
          <p14:tracePt t="52800" x="4152900" y="4540250"/>
          <p14:tracePt t="52817" x="4152900" y="4546600"/>
          <p14:tracePt t="52838" x="4146550" y="4546600"/>
          <p14:tracePt t="52851" x="4146550" y="4552950"/>
          <p14:tracePt t="52867" x="4133850" y="4552950"/>
          <p14:tracePt t="52883" x="4133850" y="4559300"/>
          <p14:tracePt t="52927" x="4127500" y="4559300"/>
          <p14:tracePt t="52930" x="4127500" y="4565650"/>
          <p14:tracePt t="52946" x="4121150" y="4572000"/>
          <p14:tracePt t="52952" x="4121150" y="4578350"/>
          <p14:tracePt t="52980" x="4114800" y="4578350"/>
          <p14:tracePt t="52984" x="4114800" y="4584700"/>
          <p14:tracePt t="53000" x="4108450" y="4591050"/>
          <p14:tracePt t="53017" x="4102100" y="4603750"/>
          <p14:tracePt t="53034" x="4095750" y="4616450"/>
          <p14:tracePt t="53051" x="4089400" y="4622800"/>
          <p14:tracePt t="53079" x="4089400" y="4629150"/>
          <p14:tracePt t="53098" x="4089400" y="4635500"/>
          <p14:tracePt t="53106" x="4089400" y="4641850"/>
          <p14:tracePt t="53117" x="4083050" y="4648200"/>
          <p14:tracePt t="53133" x="4083050" y="4654550"/>
          <p14:tracePt t="53150" x="4083050" y="4667250"/>
          <p14:tracePt t="53167" x="4083050" y="4679950"/>
          <p14:tracePt t="53184" x="4083050" y="4692650"/>
          <p14:tracePt t="53201" x="4083050" y="4705350"/>
          <p14:tracePt t="53217" x="4083050" y="4711700"/>
          <p14:tracePt t="53234" x="4083050" y="4724400"/>
          <p14:tracePt t="53251" x="4083050" y="4730750"/>
          <p14:tracePt t="53267" x="4089400" y="4737100"/>
          <p14:tracePt t="53284" x="4095750" y="4743450"/>
          <p14:tracePt t="53300" x="4102100" y="4743450"/>
          <p14:tracePt t="53317" x="4102100" y="4749800"/>
          <p14:tracePt t="53334" x="4114800" y="4762500"/>
          <p14:tracePt t="53350" x="4127500" y="4775200"/>
          <p14:tracePt t="53367" x="4140200" y="4787900"/>
          <p14:tracePt t="53384" x="4146550" y="4787900"/>
          <p14:tracePt t="53401" x="4159250" y="4794250"/>
          <p14:tracePt t="53417" x="4178300" y="4794250"/>
          <p14:tracePt t="53434" x="4197350" y="4800600"/>
          <p14:tracePt t="53451" x="4222750" y="4800600"/>
          <p14:tracePt t="53467" x="4229100" y="4800600"/>
          <p14:tracePt t="53483" x="4241800" y="4794250"/>
          <p14:tracePt t="53500" x="4260850" y="4781550"/>
          <p14:tracePt t="53517" x="4273550" y="4768850"/>
          <p14:tracePt t="53534" x="4279900" y="4756150"/>
          <p14:tracePt t="53550" x="4292600" y="4749800"/>
          <p14:tracePt t="53567" x="4298950" y="4737100"/>
          <p14:tracePt t="53584" x="4311650" y="4724400"/>
          <p14:tracePt t="53601" x="4324350" y="4711700"/>
          <p14:tracePt t="53617" x="4330700" y="4699000"/>
          <p14:tracePt t="53634" x="4330700" y="4692650"/>
          <p14:tracePt t="53650" x="4337050" y="4667250"/>
          <p14:tracePt t="53667" x="4349750" y="4654550"/>
          <p14:tracePt t="53684" x="4349750" y="4635500"/>
          <p14:tracePt t="53700" x="4349750" y="4616450"/>
          <p14:tracePt t="53717" x="4349750" y="4610100"/>
          <p14:tracePt t="53746" x="4349750" y="4603750"/>
          <p14:tracePt t="53771" x="4349750" y="4597400"/>
          <p14:tracePt t="53789" x="4349750" y="4591050"/>
          <p14:tracePt t="53799" x="4349750" y="4584700"/>
          <p14:tracePt t="53804" x="4349750" y="4578350"/>
          <p14:tracePt t="53817" x="4349750" y="4565650"/>
          <p14:tracePt t="53834" x="4343400" y="4546600"/>
          <p14:tracePt t="53850" x="4343400" y="4533900"/>
          <p14:tracePt t="53867" x="4343400" y="4527550"/>
          <p14:tracePt t="53949" x="4337050" y="4527550"/>
          <p14:tracePt t="53951" x="4337050" y="4521200"/>
          <p14:tracePt t="54012" x="4330700" y="4521200"/>
          <p14:tracePt t="54018" x="4330700" y="4514850"/>
          <p14:tracePt t="54034" x="4318000" y="4514850"/>
          <p14:tracePt t="54050" x="4305300" y="4508500"/>
          <p14:tracePt t="54068" x="4292600" y="4508500"/>
          <p14:tracePt t="54084" x="4279900" y="4508500"/>
          <p14:tracePt t="54100" x="4260850" y="4508500"/>
          <p14:tracePt t="54117" x="4235450" y="4502150"/>
          <p14:tracePt t="54134" x="4216400" y="4502150"/>
          <p14:tracePt t="54151" x="4203700" y="4502150"/>
          <p14:tracePt t="54167" x="4197350" y="4502150"/>
          <p14:tracePt t="54184" x="4184650" y="4502150"/>
          <p14:tracePt t="54201" x="4171950" y="4502150"/>
          <p14:tracePt t="54217" x="4159250" y="4502150"/>
          <p14:tracePt t="54234" x="4140200" y="4502150"/>
          <p14:tracePt t="54250" x="4133850" y="4502150"/>
          <p14:tracePt t="54267" x="4127500" y="4502150"/>
          <p14:tracePt t="54284" x="4121150" y="4508500"/>
          <p14:tracePt t="54301" x="4102100" y="4514850"/>
          <p14:tracePt t="54317" x="4095750" y="4521200"/>
          <p14:tracePt t="54334" x="4089400" y="4527550"/>
          <p14:tracePt t="54351" x="4083050" y="4527550"/>
          <p14:tracePt t="54367" x="4076700" y="4533900"/>
          <p14:tracePt t="54384" x="4070350" y="4533900"/>
          <p14:tracePt t="54400" x="4070350" y="4540250"/>
          <p14:tracePt t="54417" x="4064000" y="4540250"/>
          <p14:tracePt t="54434" x="4057650" y="4546600"/>
          <p14:tracePt t="54450" x="4051300" y="4559300"/>
          <p14:tracePt t="54467" x="4038600" y="4572000"/>
          <p14:tracePt t="54484" x="4032250" y="4584700"/>
          <p14:tracePt t="54500" x="4025900" y="4597400"/>
          <p14:tracePt t="54517" x="4019550" y="4610100"/>
          <p14:tracePt t="54534" x="4013200" y="4622800"/>
          <p14:tracePt t="54550" x="4006850" y="4629150"/>
          <p14:tracePt t="54567" x="4006850" y="4635500"/>
          <p14:tracePt t="54584" x="4006850" y="4648200"/>
          <p14:tracePt t="54601" x="4006850" y="4660900"/>
          <p14:tracePt t="54617" x="4013200" y="4667250"/>
          <p14:tracePt t="54634" x="4013200" y="4673600"/>
          <p14:tracePt t="54676" x="4013200" y="4679950"/>
          <p14:tracePt t="54681" x="4013200" y="4686300"/>
          <p14:tracePt t="54685" x="4019550" y="4686300"/>
          <p14:tracePt t="54701" x="4019550" y="4699000"/>
          <p14:tracePt t="54717" x="4019550" y="4718050"/>
          <p14:tracePt t="55159" x="4019550" y="4724400"/>
          <p14:tracePt t="55162" x="4019550" y="4730750"/>
          <p14:tracePt t="55167" x="4019550" y="4743450"/>
          <p14:tracePt t="55184" x="4032250" y="4781550"/>
          <p14:tracePt t="55201" x="4064000" y="4819650"/>
          <p14:tracePt t="55217" x="4095750" y="4838700"/>
          <p14:tracePt t="55234" x="4114800" y="4845050"/>
          <p14:tracePt t="55251" x="4121150" y="4851400"/>
          <p14:tracePt t="55267" x="4133850" y="4851400"/>
          <p14:tracePt t="55284" x="4165600" y="4851400"/>
          <p14:tracePt t="55300" x="4222750" y="4845050"/>
          <p14:tracePt t="55317" x="4286250" y="4832350"/>
          <p14:tracePt t="55334" x="4330700" y="4832350"/>
          <p14:tracePt t="55350" x="4349750" y="4826000"/>
          <p14:tracePt t="55367" x="4387850" y="4826000"/>
          <p14:tracePt t="55384" x="4438650" y="4819650"/>
          <p14:tracePt t="55400" x="4489450" y="4813300"/>
          <p14:tracePt t="55417" x="4546600" y="4806950"/>
          <p14:tracePt t="55434" x="4572000" y="4806950"/>
          <p14:tracePt t="55450" x="4584700" y="4806950"/>
          <p14:tracePt t="55475" x="4591050" y="4806950"/>
          <p14:tracePt t="55484" x="4597400" y="4800600"/>
          <p14:tracePt t="55501" x="4610100" y="4794250"/>
          <p14:tracePt t="55517" x="4622800" y="4787900"/>
          <p14:tracePt t="55534" x="4635500" y="4781550"/>
          <p14:tracePt t="55550" x="4641850" y="4775200"/>
          <p14:tracePt t="55567" x="4654550" y="4762500"/>
          <p14:tracePt t="55584" x="4660900" y="4749800"/>
          <p14:tracePt t="55600" x="4679950" y="4730750"/>
          <p14:tracePt t="55617" x="4692650" y="4724400"/>
          <p14:tracePt t="55634" x="4705350" y="4711700"/>
          <p14:tracePt t="55650" x="4711700" y="4705350"/>
          <p14:tracePt t="55667" x="4711700" y="4692650"/>
          <p14:tracePt t="55684" x="4730750" y="4679950"/>
          <p14:tracePt t="55700" x="4730750" y="4673600"/>
          <p14:tracePt t="55717" x="4737100" y="4660900"/>
          <p14:tracePt t="55734" x="4743450" y="4654550"/>
          <p14:tracePt t="55761" x="4743450" y="4648200"/>
          <p14:tracePt t="55854" x="4743450" y="4641850"/>
          <p14:tracePt t="55877" x="4743450" y="4635500"/>
          <p14:tracePt t="55910" x="4743450" y="4629150"/>
          <p14:tracePt t="55942" x="4743450" y="4622800"/>
          <p14:tracePt t="55978" x="4743450" y="4616450"/>
          <p14:tracePt t="55984" x="4743450" y="4610100"/>
          <p14:tracePt t="55998" x="4743450" y="4603750"/>
          <p14:tracePt t="56009" x="4743450" y="4597400"/>
          <p14:tracePt t="56024" x="4743450" y="4591050"/>
          <p14:tracePt t="56034" x="4743450" y="4584700"/>
          <p14:tracePt t="56053" x="4743450" y="4578350"/>
          <p14:tracePt t="56088" x="4743450" y="4572000"/>
          <p14:tracePt t="56108" x="4743450" y="4565650"/>
          <p14:tracePt t="56111" x="4737100" y="4565650"/>
          <p14:tracePt t="56123" x="4737100" y="4559300"/>
          <p14:tracePt t="56212" x="4737100" y="4552950"/>
          <p14:tracePt t="56226" x="4737100" y="4546600"/>
          <p14:tracePt t="56237" x="4730750" y="4546600"/>
          <p14:tracePt t="56247" x="4724400" y="4546600"/>
          <p14:tracePt t="56262" x="4724400" y="4540250"/>
          <p14:tracePt t="56278" x="4724400" y="4533900"/>
          <p14:tracePt t="56305" x="4718050" y="4533900"/>
          <p14:tracePt t="56319" x="4718050" y="4527550"/>
          <p14:tracePt t="56342" x="4711700" y="4527550"/>
          <p14:tracePt t="56351" x="4711700" y="4521200"/>
          <p14:tracePt t="56362" x="4711700" y="4514850"/>
          <p14:tracePt t="56379" x="4705350" y="4514850"/>
          <p14:tracePt t="56385" x="4705350" y="4508500"/>
          <p14:tracePt t="56400" x="4699000" y="4502150"/>
          <p14:tracePt t="56417" x="4692650" y="4495800"/>
          <p14:tracePt t="56434" x="4686300" y="4489450"/>
          <p14:tracePt t="56451" x="4673600" y="4476750"/>
          <p14:tracePt t="56478" x="4667250" y="4476750"/>
          <p14:tracePt t="56484" x="4667250" y="4470400"/>
          <p14:tracePt t="56500" x="4660900" y="4470400"/>
          <p14:tracePt t="56517" x="4654550" y="4464050"/>
          <p14:tracePt t="56534" x="4648200" y="4464050"/>
          <p14:tracePt t="56672" x="4641850" y="4464050"/>
          <p14:tracePt t="56675" x="4635500" y="4464050"/>
          <p14:tracePt t="56701" x="4610100" y="4464050"/>
          <p14:tracePt t="56765" x="4603750" y="4464050"/>
          <p14:tracePt t="56769" x="4597400" y="4464050"/>
          <p14:tracePt t="56784" x="4584700" y="4464050"/>
          <p14:tracePt t="56801" x="4565650" y="4470400"/>
          <p14:tracePt t="56817" x="4552950" y="4483100"/>
          <p14:tracePt t="56834" x="4540250" y="4489450"/>
          <p14:tracePt t="56851" x="4533900" y="4495800"/>
          <p14:tracePt t="56867" x="4521200" y="4508500"/>
          <p14:tracePt t="56884" x="4508500" y="4514850"/>
          <p14:tracePt t="56900" x="4495800" y="4527550"/>
          <p14:tracePt t="56917" x="4476750" y="4559300"/>
          <p14:tracePt t="56934" x="4464050" y="4584700"/>
          <p14:tracePt t="56950" x="4457700" y="4597400"/>
          <p14:tracePt t="56968" x="4451350" y="4622800"/>
          <p14:tracePt t="56984" x="4438650" y="4635500"/>
          <p14:tracePt t="57000" x="4438650" y="4648200"/>
          <p14:tracePt t="57017" x="4438650" y="4654550"/>
          <p14:tracePt t="57034" x="4438650" y="4667250"/>
          <p14:tracePt t="57050" x="4438650" y="4673600"/>
          <p14:tracePt t="57068" x="4438650" y="4686300"/>
          <p14:tracePt t="57084" x="4438650" y="4692650"/>
          <p14:tracePt t="57101" x="4445000" y="4699000"/>
          <p14:tracePt t="57117" x="4445000" y="4705350"/>
          <p14:tracePt t="57134" x="4451350" y="4711700"/>
          <p14:tracePt t="57150" x="4451350" y="4718050"/>
          <p14:tracePt t="57167" x="4451350" y="4730750"/>
          <p14:tracePt t="57184" x="4457700" y="4737100"/>
          <p14:tracePt t="57201" x="4457700" y="4749800"/>
          <p14:tracePt t="57217" x="4470400" y="4749800"/>
          <p14:tracePt t="57234" x="4470400" y="4756150"/>
          <p14:tracePt t="57250" x="4470400" y="4762500"/>
          <p14:tracePt t="57503" x="4476750" y="4762500"/>
          <p14:tracePt t="57508" x="4476750" y="4768850"/>
          <p14:tracePt t="57532" x="4483100" y="4768850"/>
          <p14:tracePt t="57560" x="4489450" y="4775200"/>
          <p14:tracePt t="57575" x="4495800" y="4775200"/>
          <p14:tracePt t="57578" x="4495800" y="4781550"/>
          <p14:tracePt t="57584" x="4502150" y="4781550"/>
          <p14:tracePt t="57601" x="4514850" y="4787900"/>
          <p14:tracePt t="57617" x="4527550" y="4794250"/>
          <p14:tracePt t="57634" x="4540250" y="4800600"/>
          <p14:tracePt t="57651" x="4559300" y="4806950"/>
          <p14:tracePt t="57667" x="4565650" y="4819650"/>
          <p14:tracePt t="57686" x="4572000" y="4819650"/>
          <p14:tracePt t="57700" x="4578350" y="4819650"/>
          <p14:tracePt t="57726" x="4584700" y="4819650"/>
          <p14:tracePt t="57758" x="4591050" y="4819650"/>
          <p14:tracePt t="57775" x="4597400" y="4813300"/>
          <p14:tracePt t="57785" x="4603750" y="4813300"/>
          <p14:tracePt t="57804" x="4610100" y="4806950"/>
          <p14:tracePt t="57823" x="4616450" y="4806950"/>
          <p14:tracePt t="57830" x="4616450" y="4800600"/>
          <p14:tracePt t="57842" x="4622800" y="4800600"/>
          <p14:tracePt t="57850" x="4629150" y="4794250"/>
          <p14:tracePt t="57868" x="4635500" y="4794250"/>
          <p14:tracePt t="57884" x="4635500" y="4787900"/>
          <p14:tracePt t="57900" x="4641850" y="4781550"/>
          <p14:tracePt t="57917" x="4648200" y="4781550"/>
          <p14:tracePt t="57934" x="4660900" y="4775200"/>
          <p14:tracePt t="57951" x="4667250" y="4775200"/>
          <p14:tracePt t="58020" x="4673600" y="4775200"/>
          <p14:tracePt t="58028" x="4673600" y="4768850"/>
          <p14:tracePt t="58058" x="4679950" y="4768850"/>
          <p14:tracePt t="58696" x="4686300" y="4768850"/>
          <p14:tracePt t="58700" x="4686300" y="4762500"/>
          <p14:tracePt t="58734" x="4711700" y="4749800"/>
          <p14:tracePt t="58750" x="4711700" y="4743450"/>
          <p14:tracePt t="58894" x="4718050" y="4743450"/>
          <p14:tracePt t="58906" x="4718050" y="4737100"/>
          <p14:tracePt t="58938" x="4718050" y="4730750"/>
          <p14:tracePt t="59179" x="4718050" y="4737100"/>
          <p14:tracePt t="59182" x="4711700" y="4737100"/>
          <p14:tracePt t="59191" x="4705350" y="4737100"/>
          <p14:tracePt t="59373" x="4705350" y="4730750"/>
          <p14:tracePt t="59407" x="4705350" y="4724400"/>
          <p14:tracePt t="60117" x="4699000" y="4724400"/>
          <p14:tracePt t="60353" x="4699000" y="4730750"/>
          <p14:tracePt t="60364" x="4699000" y="4737100"/>
          <p14:tracePt t="60384" x="4692650" y="4743450"/>
          <p14:tracePt t="60401" x="4692650" y="4749800"/>
          <p14:tracePt t="61487" x="4686300" y="4749800"/>
          <p14:tracePt t="61499" x="4679950" y="4749800"/>
          <p14:tracePt t="61517" x="4667250" y="4749800"/>
          <p14:tracePt t="61534" x="4648200" y="4749800"/>
          <p14:tracePt t="61551" x="4635500" y="4749800"/>
          <p14:tracePt t="61567" x="4616450" y="4762500"/>
          <p14:tracePt t="61584" x="4603750" y="4768850"/>
          <p14:tracePt t="61601" x="4591050" y="4775200"/>
          <p14:tracePt t="61617" x="4591050" y="4787900"/>
          <p14:tracePt t="61634" x="4591050" y="4800600"/>
          <p14:tracePt t="61651" x="4610100" y="4819650"/>
          <p14:tracePt t="61667" x="4635500" y="4832350"/>
          <p14:tracePt t="61684" x="4660900" y="4845050"/>
          <p14:tracePt t="61701" x="4679950" y="4845050"/>
          <p14:tracePt t="61717" x="4705350" y="4845050"/>
          <p14:tracePt t="61734" x="4730750" y="4845050"/>
          <p14:tracePt t="61751" x="4762500" y="4845050"/>
          <p14:tracePt t="61767" x="4813300" y="4838700"/>
          <p14:tracePt t="61784" x="4857750" y="4838700"/>
          <p14:tracePt t="61801" x="4908550" y="4832350"/>
          <p14:tracePt t="61817" x="4965700" y="4832350"/>
          <p14:tracePt t="61834" x="5010150" y="4832350"/>
          <p14:tracePt t="61851" x="5029200" y="4832350"/>
          <p14:tracePt t="61867" x="5041900" y="4832350"/>
          <p14:tracePt t="61884" x="5048250" y="4832350"/>
          <p14:tracePt t="61901" x="5054600" y="4826000"/>
          <p14:tracePt t="61917" x="5060950" y="4826000"/>
          <p14:tracePt t="61934" x="5067300" y="4819650"/>
          <p14:tracePt t="61951" x="5086350" y="4819650"/>
          <p14:tracePt t="61967" x="5111750" y="4819650"/>
          <p14:tracePt t="61984" x="5130800" y="4813300"/>
          <p14:tracePt t="62001" x="5143500" y="4813300"/>
          <p14:tracePt t="62017" x="5143500" y="4806950"/>
          <p14:tracePt t="62034" x="5156200" y="4800600"/>
          <p14:tracePt t="62051" x="5168900" y="4787900"/>
          <p14:tracePt t="62067" x="5194300" y="4768850"/>
          <p14:tracePt t="62084" x="5207000" y="4762500"/>
          <p14:tracePt t="62101" x="5219700" y="4749800"/>
          <p14:tracePt t="62117" x="5226050" y="4743450"/>
          <p14:tracePt t="62137" x="5226050" y="4737100"/>
          <p14:tracePt t="62151" x="5232400" y="4730750"/>
          <p14:tracePt t="62167" x="5238750" y="4718050"/>
          <p14:tracePt t="62184" x="5245100" y="4705350"/>
          <p14:tracePt t="62201" x="5251450" y="4686300"/>
          <p14:tracePt t="62217" x="5251450" y="4673600"/>
          <p14:tracePt t="62234" x="5251450" y="4654550"/>
          <p14:tracePt t="62251" x="5251450" y="4635500"/>
          <p14:tracePt t="62267" x="5251450" y="4622800"/>
          <p14:tracePt t="62284" x="5251450" y="4597400"/>
          <p14:tracePt t="62301" x="5251450" y="4578350"/>
          <p14:tracePt t="62317" x="5251450" y="4552950"/>
          <p14:tracePt t="62334" x="5251450" y="4533900"/>
          <p14:tracePt t="62351" x="5245100" y="4521200"/>
          <p14:tracePt t="62367" x="5238750" y="4502150"/>
          <p14:tracePt t="62384" x="5238750" y="4495800"/>
          <p14:tracePt t="62401" x="5232400" y="4495800"/>
          <p14:tracePt t="62417" x="5232400" y="4483100"/>
          <p14:tracePt t="62434" x="5226050" y="4476750"/>
          <p14:tracePt t="62451" x="5226050" y="4457700"/>
          <p14:tracePt t="62467" x="5213350" y="4445000"/>
          <p14:tracePt t="62484" x="5213350" y="4438650"/>
          <p14:tracePt t="62501" x="5213350" y="4432300"/>
          <p14:tracePt t="62550" x="5207000" y="4425950"/>
          <p14:tracePt t="62554" x="5207000" y="4419600"/>
          <p14:tracePt t="62567" x="5194300" y="4406900"/>
          <p14:tracePt t="62584" x="5181600" y="4394200"/>
          <p14:tracePt t="62601" x="5175250" y="4387850"/>
          <p14:tracePt t="62617" x="5162550" y="4375150"/>
          <p14:tracePt t="62780" x="5156200" y="4375150"/>
          <p14:tracePt t="62782" x="5156200" y="4368800"/>
          <p14:tracePt t="62785" x="5149850" y="4368800"/>
          <p14:tracePt t="62801" x="5118100" y="4362450"/>
          <p14:tracePt t="62817" x="5092700" y="4362450"/>
          <p14:tracePt t="62834" x="5080000" y="4362450"/>
          <p14:tracePt t="62851" x="5073650" y="4362450"/>
          <p14:tracePt t="62870" x="5067300" y="4362450"/>
          <p14:tracePt t="62900" x="5060950" y="4362450"/>
          <p14:tracePt t="62918" x="5054600" y="4362450"/>
          <p14:tracePt t="62928" x="5048250" y="4362450"/>
          <p14:tracePt t="62934" x="5041900" y="4362450"/>
          <p14:tracePt t="62951" x="5029200" y="4368800"/>
          <p14:tracePt t="62967" x="5016500" y="4368800"/>
          <p14:tracePt t="62984" x="5016500" y="4375150"/>
          <p14:tracePt t="63001" x="5010150" y="4381500"/>
          <p14:tracePt t="63017" x="4997450" y="4381500"/>
          <p14:tracePt t="63034" x="4991100" y="4387850"/>
          <p14:tracePt t="63051" x="4978400" y="4394200"/>
          <p14:tracePt t="63068" x="4959350" y="4406900"/>
          <p14:tracePt t="63084" x="4953000" y="4413250"/>
          <p14:tracePt t="63100" x="4940300" y="4419600"/>
          <p14:tracePt t="63117" x="4933950" y="4432300"/>
          <p14:tracePt t="63138" x="4927600" y="4432300"/>
          <p14:tracePt t="63151" x="4927600" y="4438650"/>
          <p14:tracePt t="63167" x="4921250" y="4445000"/>
          <p14:tracePt t="63184" x="4908550" y="4451350"/>
          <p14:tracePt t="63201" x="4908550" y="4457700"/>
          <p14:tracePt t="63217" x="4902200" y="4464050"/>
          <p14:tracePt t="63234" x="4895850" y="4470400"/>
          <p14:tracePt t="63251" x="4883150" y="4483100"/>
          <p14:tracePt t="63267" x="4876800" y="4495800"/>
          <p14:tracePt t="63284" x="4870450" y="4502150"/>
          <p14:tracePt t="63301" x="4870450" y="4514850"/>
          <p14:tracePt t="63318" x="4851400" y="4533900"/>
          <p14:tracePt t="63334" x="4851400" y="4546600"/>
          <p14:tracePt t="63351" x="4845050" y="4559300"/>
          <p14:tracePt t="63367" x="4838700" y="4572000"/>
          <p14:tracePt t="63384" x="4838700" y="4578350"/>
          <p14:tracePt t="63401" x="4832350" y="4597400"/>
          <p14:tracePt t="63417" x="4832350" y="4616450"/>
          <p14:tracePt t="63434" x="4826000" y="4635500"/>
          <p14:tracePt t="63450" x="4826000" y="4648200"/>
          <p14:tracePt t="63468" x="4826000" y="4654550"/>
          <p14:tracePt t="63484" x="4826000" y="4667250"/>
          <p14:tracePt t="63501" x="4826000" y="4673600"/>
          <p14:tracePt t="63517" x="4826000" y="4679950"/>
          <p14:tracePt t="63534" x="4826000" y="4686300"/>
          <p14:tracePt t="63551" x="4826000" y="4699000"/>
          <p14:tracePt t="63567" x="4826000" y="4705350"/>
          <p14:tracePt t="63584" x="4826000" y="4718050"/>
          <p14:tracePt t="63601" x="4826000" y="4730750"/>
          <p14:tracePt t="63617" x="4826000" y="4737100"/>
          <p14:tracePt t="63634" x="4826000" y="4743450"/>
          <p14:tracePt t="63651" x="4826000" y="4756150"/>
          <p14:tracePt t="63667" x="4832350" y="4762500"/>
          <p14:tracePt t="63684" x="4845050" y="4775200"/>
          <p14:tracePt t="63700" x="4851400" y="4781550"/>
          <p14:tracePt t="63718" x="4864100" y="4781550"/>
          <p14:tracePt t="63734" x="4870450" y="4787900"/>
          <p14:tracePt t="63751" x="4876800" y="4787900"/>
          <p14:tracePt t="63767" x="4895850" y="4787900"/>
          <p14:tracePt t="63784" x="4914900" y="4787900"/>
          <p14:tracePt t="63801" x="4927600" y="4787900"/>
          <p14:tracePt t="63817" x="4933950" y="4794250"/>
          <p14:tracePt t="63834" x="4946650" y="4800600"/>
          <p14:tracePt t="63851" x="4972050" y="4800600"/>
          <p14:tracePt t="63867" x="4991100" y="4806950"/>
          <p14:tracePt t="63884" x="5010150" y="4806950"/>
          <p14:tracePt t="63900" x="5022850" y="4806950"/>
          <p14:tracePt t="63917" x="5029200" y="4806950"/>
          <p14:tracePt t="63934" x="5041900" y="4806950"/>
          <p14:tracePt t="63951" x="5048250" y="4806950"/>
          <p14:tracePt t="63967" x="5060950" y="4806950"/>
          <p14:tracePt t="63984" x="5073650" y="4806950"/>
          <p14:tracePt t="64004" x="5073650" y="4800600"/>
          <p14:tracePt t="64017" x="5086350" y="4794250"/>
          <p14:tracePt t="64034" x="5099050" y="4787900"/>
          <p14:tracePt t="64051" x="5105400" y="4775200"/>
          <p14:tracePt t="64068" x="5111750" y="4756150"/>
          <p14:tracePt t="64085" x="5086350" y="4711700"/>
          <p14:tracePt t="64101" x="5067300" y="4692650"/>
          <p14:tracePt t="64622" x="5067300" y="4699000"/>
          <p14:tracePt t="64642" x="5067300" y="4705350"/>
          <p14:tracePt t="64651" x="5067300" y="4711700"/>
          <p14:tracePt t="64667" x="5067300" y="4718050"/>
          <p14:tracePt t="64684" x="5067300" y="4730750"/>
          <p14:tracePt t="64701" x="5080000" y="4743450"/>
          <p14:tracePt t="64718" x="5086350" y="4749800"/>
          <p14:tracePt t="64734" x="5092700" y="4756150"/>
          <p14:tracePt t="64751" x="5092700" y="4762500"/>
          <p14:tracePt t="64767" x="5092700" y="4768850"/>
          <p14:tracePt t="64786" x="5086350" y="4768850"/>
          <p14:tracePt t="64801" x="5086350" y="4775200"/>
          <p14:tracePt t="65110" x="5092700" y="4775200"/>
          <p14:tracePt t="65118" x="5092700" y="4768850"/>
          <p14:tracePt t="65127" x="5099050" y="4768850"/>
          <p14:tracePt t="65140" x="5105400" y="4768850"/>
          <p14:tracePt t="65154" x="5111750" y="4768850"/>
          <p14:tracePt t="65174" x="5118100" y="4768850"/>
          <p14:tracePt t="65187" x="5124450" y="4768850"/>
          <p14:tracePt t="65201" x="5130800" y="4768850"/>
          <p14:tracePt t="65217" x="5137150" y="4762500"/>
          <p14:tracePt t="65234" x="5162550" y="4756150"/>
          <p14:tracePt t="65251" x="5181600" y="4756150"/>
          <p14:tracePt t="65268" x="5194300" y="4749800"/>
          <p14:tracePt t="65284" x="5219700" y="4749800"/>
          <p14:tracePt t="65300" x="5245100" y="4743450"/>
          <p14:tracePt t="65317" x="5257800" y="4737100"/>
          <p14:tracePt t="65334" x="5264150" y="4730750"/>
          <p14:tracePt t="65354" x="5270500" y="4730750"/>
          <p14:tracePt t="65367" x="5276850" y="4730750"/>
          <p14:tracePt t="65384" x="5295900" y="4718050"/>
          <p14:tracePt t="65401" x="5302250" y="4711700"/>
          <p14:tracePt t="65417" x="5314950" y="4699000"/>
          <p14:tracePt t="65434" x="5327650" y="4692650"/>
          <p14:tracePt t="65451" x="5334000" y="4679950"/>
          <p14:tracePt t="65468" x="5340350" y="4673600"/>
          <p14:tracePt t="65484" x="5340350" y="4667250"/>
          <p14:tracePt t="65500" x="5346700" y="4667250"/>
          <p14:tracePt t="65517" x="5346700" y="4660900"/>
          <p14:tracePt t="65534" x="5346700" y="4654550"/>
          <p14:tracePt t="65551" x="5353050" y="4641850"/>
          <p14:tracePt t="65567" x="5359400" y="4635500"/>
          <p14:tracePt t="65584" x="5365750" y="4629150"/>
          <p14:tracePt t="65617" x="5365750" y="4622800"/>
          <p14:tracePt t="65727" x="5365750" y="4616450"/>
          <p14:tracePt t="65749" x="5365750" y="4610100"/>
          <p14:tracePt t="65752" x="5372100" y="4610100"/>
          <p14:tracePt t="65769" x="5372100" y="4603750"/>
          <p14:tracePt t="65787" x="5372100" y="4597400"/>
          <p14:tracePt t="65863" x="5372100" y="4591050"/>
          <p14:tracePt t="65879" x="5372100" y="4584700"/>
          <p14:tracePt t="65889" x="5372100" y="4578350"/>
          <p14:tracePt t="65901" x="5372100" y="4572000"/>
          <p14:tracePt t="65917" x="5372100" y="4559300"/>
          <p14:tracePt t="65934" x="5365750" y="4540250"/>
          <p14:tracePt t="65951" x="5359400" y="4514850"/>
          <p14:tracePt t="65968" x="5359400" y="4502150"/>
          <p14:tracePt t="65984" x="5353050" y="4489450"/>
          <p14:tracePt t="66001" x="5353050" y="4470400"/>
          <p14:tracePt t="66017" x="5346700" y="4451350"/>
          <p14:tracePt t="66034" x="5340350" y="4419600"/>
          <p14:tracePt t="66051" x="5334000" y="4394200"/>
          <p14:tracePt t="66068" x="5321300" y="4375150"/>
          <p14:tracePt t="66084" x="5321300" y="4368800"/>
          <p14:tracePt t="66101" x="5308600" y="4356100"/>
          <p14:tracePt t="66117" x="5308600" y="4349750"/>
          <p14:tracePt t="66134" x="5302250" y="4343400"/>
          <p14:tracePt t="66151" x="5295900" y="4337050"/>
          <p14:tracePt t="66167" x="5276850" y="4330700"/>
          <p14:tracePt t="66184" x="5257800" y="4324350"/>
          <p14:tracePt t="66201" x="5245100" y="4318000"/>
          <p14:tracePt t="66218" x="5226050" y="4311650"/>
          <p14:tracePt t="66234" x="5219700" y="4311650"/>
          <p14:tracePt t="66251" x="5207000" y="4311650"/>
          <p14:tracePt t="66268" x="5200650" y="4311650"/>
          <p14:tracePt t="66284" x="5175250" y="4311650"/>
          <p14:tracePt t="66301" x="5162550" y="4311650"/>
          <p14:tracePt t="66317" x="5143500" y="4311650"/>
          <p14:tracePt t="66334" x="5124450" y="4311650"/>
          <p14:tracePt t="66351" x="5118100" y="4311650"/>
          <p14:tracePt t="66367" x="5111750" y="4311650"/>
          <p14:tracePt t="66384" x="5092700" y="4311650"/>
          <p14:tracePt t="66401" x="5073650" y="4311650"/>
          <p14:tracePt t="66417" x="5060950" y="4311650"/>
          <p14:tracePt t="66434" x="5048250" y="4318000"/>
          <p14:tracePt t="66451" x="5041900" y="4324350"/>
          <p14:tracePt t="66468" x="5035550" y="4324350"/>
          <p14:tracePt t="66484" x="5022850" y="4324350"/>
          <p14:tracePt t="66501" x="5022850" y="4330700"/>
          <p14:tracePt t="66519" x="5016500" y="4330700"/>
          <p14:tracePt t="66534" x="5010150" y="4330700"/>
          <p14:tracePt t="66551" x="4997450" y="4337050"/>
          <p14:tracePt t="66567" x="4984750" y="4343400"/>
          <p14:tracePt t="66584" x="4972050" y="4349750"/>
          <p14:tracePt t="66601" x="4965700" y="4349750"/>
          <p14:tracePt t="66617" x="4965700" y="4356100"/>
          <p14:tracePt t="66634" x="4959350" y="4362450"/>
          <p14:tracePt t="66651" x="4946650" y="4375150"/>
          <p14:tracePt t="66667" x="4933950" y="4381500"/>
          <p14:tracePt t="66684" x="4921250" y="4387850"/>
          <p14:tracePt t="66701" x="4914900" y="4394200"/>
          <p14:tracePt t="66718" x="4908550" y="4394200"/>
          <p14:tracePt t="66734" x="4908550" y="4400550"/>
          <p14:tracePt t="66751" x="4902200" y="4406900"/>
          <p14:tracePt t="66768" x="4889500" y="4413250"/>
          <p14:tracePt t="66784" x="4883150" y="4419600"/>
          <p14:tracePt t="66801" x="4870450" y="4432300"/>
          <p14:tracePt t="66817" x="4857750" y="4445000"/>
          <p14:tracePt t="66834" x="4851400" y="4457700"/>
          <p14:tracePt t="66851" x="4851400" y="4464050"/>
          <p14:tracePt t="66867" x="4838700" y="4470400"/>
          <p14:tracePt t="66884" x="4832350" y="4483100"/>
          <p14:tracePt t="66901" x="4826000" y="4489450"/>
          <p14:tracePt t="66917" x="4819650" y="4495800"/>
          <p14:tracePt t="66934" x="4813300" y="4508500"/>
          <p14:tracePt t="66951" x="4813300" y="4514850"/>
          <p14:tracePt t="66967" x="4806950" y="4521200"/>
          <p14:tracePt t="66984" x="4806950" y="4527550"/>
          <p14:tracePt t="67001" x="4806950" y="4533900"/>
          <p14:tracePt t="67031" x="4806950" y="4540250"/>
          <p14:tracePt t="67047" x="4800600" y="4546600"/>
          <p14:tracePt t="67057" x="4800600" y="4552950"/>
          <p14:tracePt t="67068" x="4800600" y="4565650"/>
          <p14:tracePt t="67083" x="4800600" y="4578350"/>
          <p14:tracePt t="67101" x="4800600" y="4584700"/>
          <p14:tracePt t="67117" x="4800600" y="4597400"/>
          <p14:tracePt t="67134" x="4800600" y="4603750"/>
          <p14:tracePt t="67151" x="4800600" y="4610100"/>
          <p14:tracePt t="67167" x="4800600" y="4616450"/>
          <p14:tracePt t="67184" x="4800600" y="4629150"/>
          <p14:tracePt t="67201" x="4800600" y="4641850"/>
          <p14:tracePt t="67217" x="4800600" y="4648200"/>
          <p14:tracePt t="67234" x="4800600" y="4654550"/>
          <p14:tracePt t="67251" x="4806950" y="4667250"/>
          <p14:tracePt t="67277" x="4806950" y="4673600"/>
          <p14:tracePt t="67295" x="4806950" y="4679950"/>
          <p14:tracePt t="67301" x="4813300" y="4679950"/>
          <p14:tracePt t="67318" x="4819650" y="4686300"/>
          <p14:tracePt t="67334" x="4819650" y="4699000"/>
          <p14:tracePt t="67351" x="4826000" y="4705350"/>
          <p14:tracePt t="67367" x="4832350" y="4711700"/>
          <p14:tracePt t="67384" x="4845050" y="4718050"/>
          <p14:tracePt t="67401" x="4857750" y="4730750"/>
          <p14:tracePt t="67417" x="4864100" y="4737100"/>
          <p14:tracePt t="67434" x="4876800" y="4743450"/>
          <p14:tracePt t="67451" x="4895850" y="4749800"/>
          <p14:tracePt t="67467" x="4921250" y="4756150"/>
          <p14:tracePt t="67484" x="4953000" y="4768850"/>
          <p14:tracePt t="67501" x="4965700" y="4775200"/>
          <p14:tracePt t="67518" x="4978400" y="4775200"/>
          <p14:tracePt t="67534" x="4984750" y="4781550"/>
          <p14:tracePt t="67551" x="4991100" y="4781550"/>
          <p14:tracePt t="67567" x="5010150" y="4781550"/>
          <p14:tracePt t="67584" x="5035550" y="4781550"/>
          <p14:tracePt t="67601" x="5060950" y="4787900"/>
          <p14:tracePt t="67617" x="5086350" y="4787900"/>
          <p14:tracePt t="67634" x="5099050" y="4787900"/>
          <p14:tracePt t="67651" x="5105400" y="4787900"/>
          <p14:tracePt t="67667" x="5118100" y="4781550"/>
          <p14:tracePt t="67684" x="5143500" y="4756150"/>
          <p14:tracePt t="67701" x="5168900" y="4737100"/>
          <p14:tracePt t="67717" x="5194300" y="4705350"/>
          <p14:tracePt t="67734" x="5207000" y="4673600"/>
          <p14:tracePt t="67752" x="5219700" y="4654550"/>
          <p14:tracePt t="67767" x="5226050" y="4629150"/>
          <p14:tracePt t="67784" x="5226050" y="4610100"/>
          <p14:tracePt t="67801" x="5226050" y="4591050"/>
          <p14:tracePt t="67817" x="5226050" y="4559300"/>
          <p14:tracePt t="67834" x="5226050" y="4533900"/>
          <p14:tracePt t="67851" x="5226050" y="4502150"/>
          <p14:tracePt t="67867" x="5226050" y="4476750"/>
          <p14:tracePt t="67884" x="5226050" y="4457700"/>
          <p14:tracePt t="67903" x="5226050" y="4451350"/>
          <p14:tracePt t="68585" x="5232400" y="4451350"/>
          <p14:tracePt t="68597" x="5238750" y="4451350"/>
          <p14:tracePt t="68805" x="5238750" y="4445000"/>
          <p14:tracePt t="68811" x="5238750" y="4438650"/>
          <p14:tracePt t="68834" x="5245100" y="4432300"/>
          <p14:tracePt t="68851" x="5245100" y="4419600"/>
          <p14:tracePt t="68867" x="5245100" y="4406900"/>
          <p14:tracePt t="68884" x="5245100" y="4400550"/>
          <p14:tracePt t="68901" x="5245100" y="4394200"/>
          <p14:tracePt t="68917" x="5245100" y="4387850"/>
          <p14:tracePt t="68935" x="5245100" y="4381500"/>
          <p14:tracePt t="68955" x="5238750" y="4381500"/>
          <p14:tracePt t="68967" x="5238750" y="4375150"/>
          <p14:tracePt t="68991" x="5232400" y="4375150"/>
          <p14:tracePt t="69009" x="5232400" y="4368800"/>
          <p14:tracePt t="69062" x="5226050" y="4368800"/>
          <p14:tracePt t="69069" x="5219700" y="4368800"/>
          <p14:tracePt t="69075" x="5213350" y="4368800"/>
          <p14:tracePt t="69085" x="5207000" y="4368800"/>
          <p14:tracePt t="69119" x="5200650" y="4368800"/>
          <p14:tracePt t="69135" x="5200650" y="4362450"/>
          <p14:tracePt t="69259" x="5194300" y="4362450"/>
          <p14:tracePt t="69273" x="5187950" y="4362450"/>
          <p14:tracePt t="70046" x="5194300" y="4362450"/>
          <p14:tracePt t="70060" x="5194300" y="4356100"/>
          <p14:tracePt t="70322" x="5194300" y="4349750"/>
          <p14:tracePt t="70325" x="5200650" y="4349750"/>
          <p14:tracePt t="70351" x="5207000" y="4337050"/>
          <p14:tracePt t="70367" x="5219700" y="4330700"/>
          <p14:tracePt t="70390" x="5226050" y="4330700"/>
          <p14:tracePt t="70401" x="5226050" y="4324350"/>
          <p14:tracePt t="70435" x="5232400" y="4324350"/>
          <p14:tracePt t="70444" x="5232400" y="4318000"/>
          <p14:tracePt t="70454" x="5238750" y="4318000"/>
          <p14:tracePt t="70467" x="5238750" y="4311650"/>
          <p14:tracePt t="70484" x="5245100" y="4311650"/>
          <p14:tracePt t="70576" x="5245100" y="4305300"/>
          <p14:tracePt t="70579" x="5251450" y="4305300"/>
          <p14:tracePt t="71360" x="5257800" y="4305300"/>
          <p14:tracePt t="71370" x="5257800" y="4311650"/>
          <p14:tracePt t="71424" x="5264150" y="4311650"/>
          <p14:tracePt t="71427" x="5264150" y="4318000"/>
          <p14:tracePt t="71536" x="5257800" y="4311650"/>
          <p14:tracePt t="72656" x="5251450" y="4311650"/>
          <p14:tracePt t="72661" x="5245100" y="4311650"/>
          <p14:tracePt t="72685" x="5232400" y="4311650"/>
          <p14:tracePt t="72701" x="5226050" y="4318000"/>
          <p14:tracePt t="72807" x="5226050" y="4311650"/>
          <p14:tracePt t="73030" x="5226050" y="4305300"/>
          <p14:tracePt t="73035" x="5226050" y="4298950"/>
          <p14:tracePt t="73043" x="5226050" y="4292600"/>
          <p14:tracePt t="73113" x="5226050" y="4298950"/>
          <p14:tracePt t="73121" x="5226050" y="4305300"/>
          <p14:tracePt t="73135" x="5226050" y="4311650"/>
          <p14:tracePt t="73263" x="5226050" y="4305300"/>
          <p14:tracePt t="73277" x="5226050" y="4298950"/>
          <p14:tracePt t="73301" x="5226050" y="4286250"/>
          <p14:tracePt t="73317" x="5226050" y="4279900"/>
          <p14:tracePt t="73334" x="5226050" y="4273550"/>
          <p14:tracePt t="73351" x="5226050" y="4267200"/>
          <p14:tracePt t="73639" x="5219700" y="4267200"/>
          <p14:tracePt t="73647" x="5213350" y="4267200"/>
          <p14:tracePt t="73661" x="5207000" y="4267200"/>
          <p14:tracePt t="73685" x="5207000" y="4273550"/>
          <p14:tracePt t="73769" x="5200650" y="4273550"/>
          <p14:tracePt t="73805" x="5194300" y="4279900"/>
          <p14:tracePt t="73813" x="5187950" y="4279900"/>
          <p14:tracePt t="73827" x="5187950" y="4286250"/>
          <p14:tracePt t="73834" x="5181600" y="4286250"/>
          <p14:tracePt t="73851" x="5175250" y="4292600"/>
          <p14:tracePt t="74075" x="5175250" y="4298950"/>
          <p14:tracePt t="74085" x="5175250" y="4305300"/>
          <p14:tracePt t="74101" x="5168900" y="4305300"/>
          <p14:tracePt t="74118" x="5162550" y="4311650"/>
          <p14:tracePt t="75812" x="5162550" y="4318000"/>
          <p14:tracePt t="75820" x="5162550" y="4324350"/>
          <p14:tracePt t="75834" x="5156200" y="4324350"/>
          <p14:tracePt t="75851" x="5149850" y="4337050"/>
          <p14:tracePt t="75868" x="5149850" y="4349750"/>
          <p14:tracePt t="75884" x="5149850" y="4356100"/>
          <p14:tracePt t="75901" x="5137150" y="4381500"/>
          <p14:tracePt t="75918" x="5137150" y="4394200"/>
          <p14:tracePt t="75934" x="5137150" y="4406900"/>
          <p14:tracePt t="76100" x="5137150" y="4400550"/>
          <p14:tracePt t="76112" x="5137150" y="4394200"/>
          <p14:tracePt t="76119" x="5137150" y="4387850"/>
          <p14:tracePt t="76134" x="5143500" y="4381500"/>
          <p14:tracePt t="76151" x="5149850" y="4368800"/>
          <p14:tracePt t="76167" x="5156200" y="4362450"/>
          <p14:tracePt t="76184" x="5156200" y="4356100"/>
          <p14:tracePt t="76201" x="5168900" y="4349750"/>
          <p14:tracePt t="76218" x="5175250" y="4343400"/>
          <p14:tracePt t="76234" x="5181600" y="4337050"/>
          <p14:tracePt t="76251" x="5200650" y="4330700"/>
          <p14:tracePt t="76268" x="5213350" y="4318000"/>
          <p14:tracePt t="76284" x="5219700" y="4311650"/>
          <p14:tracePt t="76301" x="5226050" y="4311650"/>
          <p14:tracePt t="76351" x="5232400" y="4311650"/>
          <p14:tracePt t="76368" x="5238750" y="4311650"/>
          <p14:tracePt t="76385" x="5238750" y="4305300"/>
          <p14:tracePt t="76390" x="5245100" y="4305300"/>
          <p14:tracePt t="76406" x="5251450" y="4305300"/>
          <p14:tracePt t="76428" x="5251450" y="4298950"/>
          <p14:tracePt t="76436" x="5257800" y="4298950"/>
          <p14:tracePt t="76518" x="5264150" y="4298950"/>
          <p14:tracePt t="76521" x="5264150" y="4292600"/>
          <p14:tracePt t="76672" x="5264150" y="4298950"/>
          <p14:tracePt t="76686" x="5264150" y="4305300"/>
          <p14:tracePt t="76696" x="5264150" y="4311650"/>
          <p14:tracePt t="76706" x="5264150" y="4318000"/>
          <p14:tracePt t="76810" x="5270500" y="4318000"/>
          <p14:tracePt t="76822" x="5276850" y="4318000"/>
          <p14:tracePt t="76826" x="5276850" y="4311650"/>
          <p14:tracePt t="76842" x="5276850" y="4305300"/>
          <p14:tracePt t="76858" x="5276850" y="4298950"/>
          <p14:tracePt t="76874" x="5276850" y="4292600"/>
          <p14:tracePt t="76885" x="5276850" y="4286250"/>
          <p14:tracePt t="76902" x="5276850" y="4279900"/>
          <p14:tracePt t="77032" x="5270500" y="4279900"/>
          <p14:tracePt t="77044" x="5264150" y="4279900"/>
          <p14:tracePt t="77068" x="5257800" y="4279900"/>
          <p14:tracePt t="77357" x="5264150" y="4279900"/>
          <p14:tracePt t="77372" x="5270500" y="4279900"/>
          <p14:tracePt t="77385" x="5276850" y="4279900"/>
          <p14:tracePt t="77416" x="5283200" y="4279900"/>
          <p14:tracePt t="77420" x="5283200" y="4286250"/>
          <p14:tracePt t="77434" x="5289550" y="4292600"/>
          <p14:tracePt t="77451" x="5302250" y="4298950"/>
          <p14:tracePt t="77467" x="5308600" y="4305300"/>
          <p14:tracePt t="77530" x="5314950" y="4305300"/>
          <p14:tracePt t="77554" x="5321300" y="4305300"/>
          <p14:tracePt t="77746" x="5321300" y="4311650"/>
          <p14:tracePt t="77756" x="5321300" y="4318000"/>
          <p14:tracePt t="77784" x="5314950" y="4318000"/>
          <p14:tracePt t="77801" x="5308600" y="4318000"/>
          <p14:tracePt t="77818" x="5308600" y="4324350"/>
          <p14:tracePt t="77834" x="5295900" y="4324350"/>
          <p14:tracePt t="77851" x="5289550" y="4330700"/>
          <p14:tracePt t="77868" x="5283200" y="4337050"/>
          <p14:tracePt t="77898" x="5283200" y="4343400"/>
          <p14:tracePt t="77964" x="5276850" y="4343400"/>
          <p14:tracePt t="77978" x="5270500" y="4343400"/>
          <p14:tracePt t="77986" x="5270500" y="4349750"/>
          <p14:tracePt t="78002" x="5264150" y="4356100"/>
          <p14:tracePt t="78018" x="5264150" y="4362450"/>
          <p14:tracePt t="78034" x="5257800" y="4368800"/>
          <p14:tracePt t="78051" x="5257800" y="4375150"/>
          <p14:tracePt t="78805" x="5257800" y="4381500"/>
          <p14:tracePt t="78997" x="5251450" y="4381500"/>
          <p14:tracePt t="79003" x="5245100" y="4381500"/>
          <p14:tracePt t="79018" x="5238750" y="4394200"/>
          <p14:tracePt t="79034" x="5226050" y="4406900"/>
          <p14:tracePt t="79051" x="5207000" y="4438650"/>
          <p14:tracePt t="79068" x="5194300" y="4457700"/>
          <p14:tracePt t="79086" x="5181600" y="4470400"/>
          <p14:tracePt t="79243" x="5175250" y="4476750"/>
          <p14:tracePt t="79257" x="5168900" y="4476750"/>
          <p14:tracePt t="79268" x="5162550" y="4476750"/>
          <p14:tracePt t="79285" x="5162550" y="4483100"/>
          <p14:tracePt t="79302" x="5156200" y="4483100"/>
          <p14:tracePt t="79317" x="5149850" y="4489450"/>
          <p14:tracePt t="79335" x="5130800" y="4502150"/>
          <p14:tracePt t="79351" x="5124450" y="4514850"/>
          <p14:tracePt t="79368" x="5111750" y="4521200"/>
          <p14:tracePt t="79385" x="5111750" y="4527550"/>
          <p14:tracePt t="79589" x="5118100" y="4527550"/>
          <p14:tracePt t="79595" x="5124450" y="4527550"/>
          <p14:tracePt t="79603" x="5130800" y="4527550"/>
          <p14:tracePt t="79605" x="5137150" y="4527550"/>
          <p14:tracePt t="79617" x="5156200" y="4521200"/>
          <p14:tracePt t="79635" x="5194300" y="4514850"/>
          <p14:tracePt t="79651" x="5213350" y="4502150"/>
          <p14:tracePt t="79668" x="5251450" y="4489450"/>
          <p14:tracePt t="79685" x="5276850" y="4476750"/>
          <p14:tracePt t="79701" x="5283200" y="4470400"/>
          <p14:tracePt t="80189" x="5289550" y="4464050"/>
          <p14:tracePt t="80197" x="5289550" y="4457700"/>
          <p14:tracePt t="80202" x="5295900" y="4451350"/>
          <p14:tracePt t="80217" x="5302250" y="4432300"/>
          <p14:tracePt t="80234" x="5314950" y="4413250"/>
          <p14:tracePt t="80251" x="5321300" y="4400550"/>
          <p14:tracePt t="80268" x="5327650" y="4400550"/>
          <p14:tracePt t="80285" x="5327650" y="4381500"/>
          <p14:tracePt t="80301" x="5327650" y="4362450"/>
          <p14:tracePt t="80318" x="5327650" y="4337050"/>
          <p14:tracePt t="80335" x="5327650" y="4311650"/>
          <p14:tracePt t="80368" x="5327650" y="4305300"/>
          <p14:tracePt t="80399" x="5321300" y="4305300"/>
          <p14:tracePt t="80409" x="5314950" y="4305300"/>
          <p14:tracePt t="80418" x="5302250" y="4298950"/>
          <p14:tracePt t="80435" x="5270500" y="4292600"/>
          <p14:tracePt t="80451" x="5232400" y="4286250"/>
          <p14:tracePt t="80468" x="5207000" y="4286250"/>
          <p14:tracePt t="80484" x="5187950" y="4279900"/>
          <p14:tracePt t="80501" x="5168900" y="4279900"/>
          <p14:tracePt t="80518" x="5156200" y="4279900"/>
          <p14:tracePt t="80535" x="5137150" y="4279900"/>
          <p14:tracePt t="80551" x="5111750" y="4298950"/>
          <p14:tracePt t="80568" x="5073650" y="4318000"/>
          <p14:tracePt t="80584" x="5029200" y="4349750"/>
          <p14:tracePt t="80601" x="4991100" y="4368800"/>
          <p14:tracePt t="80618" x="4965700" y="4387850"/>
          <p14:tracePt t="80635" x="4953000" y="4400550"/>
          <p14:tracePt t="80651" x="4953000" y="4419600"/>
          <p14:tracePt t="80668" x="4946650" y="4432300"/>
          <p14:tracePt t="80685" x="4946650" y="4457700"/>
          <p14:tracePt t="80701" x="4933950" y="4483100"/>
          <p14:tracePt t="80718" x="4927600" y="4521200"/>
          <p14:tracePt t="80735" x="4914900" y="4572000"/>
          <p14:tracePt t="80751" x="4895850" y="4603750"/>
          <p14:tracePt t="80768" x="4883150" y="4635500"/>
          <p14:tracePt t="80784" x="4876800" y="4648200"/>
          <p14:tracePt t="80825" x="4876800" y="4654550"/>
          <p14:tracePt t="80833" x="4876800" y="4660900"/>
          <p14:tracePt t="80838" x="4876800" y="4667250"/>
          <p14:tracePt t="80851" x="4876800" y="4679950"/>
          <p14:tracePt t="80867" x="4883150" y="4711700"/>
          <p14:tracePt t="80884" x="4883150" y="4737100"/>
          <p14:tracePt t="80901" x="4883150" y="4768850"/>
          <p14:tracePt t="80918" x="4883150" y="4794250"/>
          <p14:tracePt t="80935" x="4883150" y="4819650"/>
          <p14:tracePt t="80951" x="4883150" y="4832350"/>
          <p14:tracePt t="80968" x="4895850" y="4832350"/>
          <p14:tracePt t="80985" x="4921250" y="4832350"/>
          <p14:tracePt t="81001" x="4965700" y="4832350"/>
          <p14:tracePt t="81018" x="5022850" y="4832350"/>
          <p14:tracePt t="81034" x="5073650" y="4819650"/>
          <p14:tracePt t="81051" x="5111750" y="4806950"/>
          <p14:tracePt t="81068" x="5137150" y="4794250"/>
          <p14:tracePt t="81084" x="5156200" y="4787900"/>
          <p14:tracePt t="81101" x="5162550" y="4781550"/>
          <p14:tracePt t="81118" x="5175250" y="4768850"/>
          <p14:tracePt t="81134" x="5194300" y="4762500"/>
          <p14:tracePt t="81151" x="5213350" y="4749800"/>
          <p14:tracePt t="81168" x="5226050" y="4730750"/>
          <p14:tracePt t="81185" x="5238750" y="4711700"/>
          <p14:tracePt t="81202" x="5245100" y="4699000"/>
          <p14:tracePt t="81218" x="5257800" y="4673600"/>
          <p14:tracePt t="81234" x="5264150" y="4654550"/>
          <p14:tracePt t="81251" x="5264150" y="4622800"/>
          <p14:tracePt t="81268" x="5264150" y="4603750"/>
          <p14:tracePt t="81285" x="5264150" y="4591050"/>
          <p14:tracePt t="81301" x="5264150" y="4578350"/>
          <p14:tracePt t="81318" x="5264150" y="4572000"/>
          <p14:tracePt t="81334" x="5251450" y="4559300"/>
          <p14:tracePt t="81351" x="5238750" y="4540250"/>
          <p14:tracePt t="81368" x="5187950" y="4521200"/>
          <p14:tracePt t="81384" x="5137150" y="4508500"/>
          <p14:tracePt t="81401" x="5041900" y="4489450"/>
          <p14:tracePt t="81418" x="4965700" y="4483100"/>
          <p14:tracePt t="81435" x="4908550" y="4470400"/>
          <p14:tracePt t="81452" x="4832350" y="4470400"/>
          <p14:tracePt t="81468" x="4699000" y="4464050"/>
          <p14:tracePt t="81484" x="4546600" y="4451350"/>
          <p14:tracePt t="81501" x="4387850" y="4432300"/>
          <p14:tracePt t="81518" x="4298950" y="4425950"/>
          <p14:tracePt t="81534" x="4279900" y="4425950"/>
          <p14:tracePt t="81589" x="4273550" y="4425950"/>
          <p14:tracePt t="81594" x="4267200" y="4425950"/>
          <p14:tracePt t="81601" x="4260850" y="4425950"/>
          <p14:tracePt t="81618" x="4216400" y="4419600"/>
          <p14:tracePt t="81634" x="4171950" y="4413250"/>
          <p14:tracePt t="81651" x="4127500" y="4400550"/>
          <p14:tracePt t="81668" x="4089400" y="4394200"/>
          <p14:tracePt t="81685" x="4070350" y="4387850"/>
          <p14:tracePt t="81701" x="4044950" y="4381500"/>
          <p14:tracePt t="81718" x="3981450" y="4375150"/>
          <p14:tracePt t="81734" x="3892550" y="4362450"/>
          <p14:tracePt t="81751" x="3797300" y="4349750"/>
          <p14:tracePt t="81768" x="3721100" y="4337050"/>
          <p14:tracePt t="81785" x="3676650" y="4324350"/>
          <p14:tracePt t="81801" x="3632200" y="4318000"/>
          <p14:tracePt t="81818" x="3594100" y="4311650"/>
          <p14:tracePt t="81834" x="3568700" y="4311650"/>
          <p14:tracePt t="81851" x="3511550" y="4305300"/>
          <p14:tracePt t="81868" x="3454400" y="4298950"/>
          <p14:tracePt t="81884" x="3403600" y="4292600"/>
          <p14:tracePt t="81901" x="3340100" y="4279900"/>
          <p14:tracePt t="81918" x="3295650" y="4279900"/>
          <p14:tracePt t="81935" x="3263900" y="4273550"/>
          <p14:tracePt t="81951" x="3238500" y="4267200"/>
          <p14:tracePt t="81968" x="3206750" y="4267200"/>
          <p14:tracePt t="81984" x="3187700" y="4260850"/>
          <p14:tracePt t="82001" x="3155950" y="4254500"/>
          <p14:tracePt t="82019" x="3124200" y="4254500"/>
          <p14:tracePt t="82034" x="3086100" y="4248150"/>
          <p14:tracePt t="82051" x="3035300" y="4241800"/>
          <p14:tracePt t="82068" x="2984500" y="4235450"/>
          <p14:tracePt t="82085" x="2952750" y="4235450"/>
          <p14:tracePt t="82101" x="2933700" y="4229100"/>
          <p14:tracePt t="82118" x="2914650" y="4229100"/>
          <p14:tracePt t="82135" x="2882900" y="4229100"/>
          <p14:tracePt t="82151" x="2838450" y="4229100"/>
          <p14:tracePt t="82170" x="2774950" y="4235450"/>
          <p14:tracePt t="82184" x="2705100" y="4241800"/>
          <p14:tracePt t="82201" x="2654300" y="4248150"/>
          <p14:tracePt t="82218" x="2616200" y="4260850"/>
          <p14:tracePt t="82235" x="2590800" y="4267200"/>
          <p14:tracePt t="82251" x="2571750" y="4267200"/>
          <p14:tracePt t="82268" x="2546350" y="4279900"/>
          <p14:tracePt t="82284" x="2527300" y="4279900"/>
          <p14:tracePt t="82301" x="2501900" y="4298950"/>
          <p14:tracePt t="82318" x="2470150" y="4311650"/>
          <p14:tracePt t="82334" x="2438400" y="4330700"/>
          <p14:tracePt t="82351" x="2400300" y="4349750"/>
          <p14:tracePt t="82368" x="2381250" y="4362450"/>
          <p14:tracePt t="82433" x="2374900" y="4368800"/>
          <p14:tracePt t="82438" x="2374900" y="4375150"/>
          <p14:tracePt t="82451" x="2374900" y="4387850"/>
          <p14:tracePt t="82468" x="2368550" y="4413250"/>
          <p14:tracePt t="82485" x="2362200" y="4432300"/>
          <p14:tracePt t="82501" x="2362200" y="4438650"/>
          <p14:tracePt t="82518" x="2362200" y="4445000"/>
          <p14:tracePt t="82535" x="2362200" y="4451350"/>
          <p14:tracePt t="82551" x="2362200" y="4457700"/>
          <p14:tracePt t="82568" x="2362200" y="4470400"/>
          <p14:tracePt t="82584" x="2362200" y="4476750"/>
          <p14:tracePt t="82601" x="2362200" y="4495800"/>
          <p14:tracePt t="82618" x="2362200" y="4521200"/>
          <p14:tracePt t="82635" x="2362200" y="4533900"/>
          <p14:tracePt t="82651" x="2362200" y="4546600"/>
          <p14:tracePt t="82668" x="2381250" y="4565650"/>
          <p14:tracePt t="82685" x="2425700" y="4597400"/>
          <p14:tracePt t="82701" x="2508250" y="4641850"/>
          <p14:tracePt t="82718" x="2622550" y="4692650"/>
          <p14:tracePt t="82735" x="2724150" y="4743450"/>
          <p14:tracePt t="82751" x="2800350" y="4775200"/>
          <p14:tracePt t="82768" x="2882900" y="4800600"/>
          <p14:tracePt t="82784" x="2978150" y="4819650"/>
          <p14:tracePt t="82801" x="3162300" y="4857750"/>
          <p14:tracePt t="82818" x="3429000" y="4908550"/>
          <p14:tracePt t="82834" x="3594100" y="4940300"/>
          <p14:tracePt t="82851" x="3778250" y="4972050"/>
          <p14:tracePt t="82868" x="3911600" y="4984750"/>
          <p14:tracePt t="82884" x="3987800" y="4984750"/>
          <p14:tracePt t="82901" x="4102100" y="4984750"/>
          <p14:tracePt t="82918" x="4254500" y="4984750"/>
          <p14:tracePt t="82934" x="4400550" y="4984750"/>
          <p14:tracePt t="82951" x="4597400" y="4984750"/>
          <p14:tracePt t="82968" x="4781550" y="4965700"/>
          <p14:tracePt t="82984" x="4908550" y="4953000"/>
          <p14:tracePt t="83001" x="4991100" y="4946650"/>
          <p14:tracePt t="83018" x="5060950" y="4940300"/>
          <p14:tracePt t="83034" x="5105400" y="4940300"/>
          <p14:tracePt t="83051" x="5137150" y="4927600"/>
          <p14:tracePt t="83068" x="5156200" y="4921250"/>
          <p14:tracePt t="83085" x="5162550" y="4914900"/>
          <p14:tracePt t="83101" x="5168900" y="4914900"/>
          <p14:tracePt t="83118" x="5187950" y="4908550"/>
          <p14:tracePt t="83134" x="5213350" y="4908550"/>
          <p14:tracePt t="83152" x="5251450" y="4895850"/>
          <p14:tracePt t="83168" x="5270500" y="4895850"/>
          <p14:tracePt t="83184" x="5283200" y="4889500"/>
          <p14:tracePt t="83201" x="5295900" y="4876800"/>
          <p14:tracePt t="83218" x="5308600" y="4870450"/>
          <p14:tracePt t="83235" x="5314950" y="4864100"/>
          <p14:tracePt t="83251" x="5321300" y="4851400"/>
          <p14:tracePt t="83268" x="5340350" y="4838700"/>
          <p14:tracePt t="83285" x="5346700" y="4826000"/>
          <p14:tracePt t="83301" x="5359400" y="4813300"/>
          <p14:tracePt t="83318" x="5359400" y="4806950"/>
          <p14:tracePt t="83340" x="5365750" y="4800600"/>
          <p14:tracePt t="83370" x="5365750" y="4794250"/>
          <p14:tracePt t="83398" x="5365750" y="4787900"/>
          <p14:tracePt t="83475" x="5365750" y="4781550"/>
          <p14:tracePt t="83478" x="5365750" y="4775200"/>
          <p14:tracePt t="83484" x="5372100" y="4775200"/>
          <p14:tracePt t="83501" x="5372100" y="4768850"/>
          <p14:tracePt t="83521" x="5372100" y="4762500"/>
          <p14:tracePt t="83562" x="5372100" y="4756150"/>
          <p14:tracePt t="83568" x="5372100" y="4749800"/>
          <p14:tracePt t="83578" x="5378450" y="4743450"/>
          <p14:tracePt t="83586" x="5378450" y="4737100"/>
          <p14:tracePt t="83601" x="5384800" y="4730750"/>
          <p14:tracePt t="83617" x="5384800" y="4718050"/>
          <p14:tracePt t="83635" x="5384800" y="4705350"/>
          <p14:tracePt t="83651" x="5384800" y="4686300"/>
          <p14:tracePt t="83668" x="5391150" y="4673600"/>
          <p14:tracePt t="83684" x="5391150" y="4667250"/>
          <p14:tracePt t="83701" x="5391150" y="4654550"/>
          <p14:tracePt t="83718" x="5391150" y="4641850"/>
          <p14:tracePt t="83735" x="5391150" y="4635500"/>
          <p14:tracePt t="83751" x="5391150" y="4622800"/>
          <p14:tracePt t="83768" x="5397500" y="4616450"/>
          <p14:tracePt t="83785" x="5397500" y="4610100"/>
          <p14:tracePt t="83801" x="5397500" y="4603750"/>
          <p14:tracePt t="83818" x="5397500" y="4597400"/>
          <p14:tracePt t="83835" x="5397500" y="4591050"/>
          <p14:tracePt t="83851" x="5397500" y="4584700"/>
          <p14:tracePt t="83868" x="5397500" y="4572000"/>
          <p14:tracePt t="83886" x="5397500" y="4565650"/>
          <p14:tracePt t="83962" x="5397500" y="4559300"/>
          <p14:tracePt t="83974" x="5391150" y="4559300"/>
          <p14:tracePt t="83986" x="5391150" y="4552950"/>
          <p14:tracePt t="84002" x="5384800" y="4552950"/>
          <p14:tracePt t="84012" x="5384800" y="4546600"/>
          <p14:tracePt t="84022" x="5378450" y="4546600"/>
          <p14:tracePt t="84034" x="5378450" y="4533900"/>
          <p14:tracePt t="84051" x="5378450" y="4527550"/>
          <p14:tracePt t="84068" x="5372100" y="4521200"/>
          <p14:tracePt t="84085" x="5365750" y="4508500"/>
          <p14:tracePt t="84102" x="5353050" y="4495800"/>
          <p14:tracePt t="84118" x="5346700" y="4483100"/>
          <p14:tracePt t="84135" x="5346700" y="4476750"/>
          <p14:tracePt t="84151" x="5340350" y="4476750"/>
          <p14:tracePt t="84208" x="5340350" y="4470400"/>
          <p14:tracePt t="84214" x="5334000" y="4470400"/>
          <p14:tracePt t="84230" x="5327650" y="4464050"/>
          <p14:tracePt t="84236" x="5327650" y="4457700"/>
          <p14:tracePt t="84339" x="5321300" y="4457700"/>
          <p14:tracePt t="84346" x="5321300" y="4451350"/>
          <p14:tracePt t="84366" x="5314950" y="4451350"/>
          <p14:tracePt t="84555" x="5308600" y="4445000"/>
          <p14:tracePt t="84559" x="5302250" y="4445000"/>
          <p14:tracePt t="84585" x="5264150" y="4425950"/>
          <p14:tracePt t="84601" x="5238750" y="4413250"/>
          <p14:tracePt t="84618" x="5219700" y="4406900"/>
          <p14:tracePt t="84635" x="5200650" y="4400550"/>
          <p14:tracePt t="84651" x="5187950" y="4400550"/>
          <p14:tracePt t="84668" x="5175250" y="4394200"/>
          <p14:tracePt t="84685" x="5162550" y="4394200"/>
          <p14:tracePt t="84702" x="5156200" y="4394200"/>
          <p14:tracePt t="84718" x="5149850" y="4394200"/>
          <p14:tracePt t="84735" x="5143500" y="4394200"/>
          <p14:tracePt t="84751" x="5137150" y="4394200"/>
          <p14:tracePt t="84775" x="5130800" y="4394200"/>
          <p14:tracePt t="84791" x="5124450" y="4394200"/>
          <p14:tracePt t="84801" x="5118100" y="4394200"/>
          <p14:tracePt t="84818" x="5105400" y="4400550"/>
          <p14:tracePt t="84835" x="5099050" y="4400550"/>
          <p14:tracePt t="84851" x="5092700" y="4400550"/>
          <p14:tracePt t="84884" x="5086350" y="4400550"/>
          <p14:tracePt t="84895" x="5080000" y="4400550"/>
          <p14:tracePt t="84902" x="5080000" y="4406900"/>
          <p14:tracePt t="84918" x="5054600" y="4406900"/>
          <p14:tracePt t="84934" x="5029200" y="4406900"/>
          <p14:tracePt t="84951" x="5003800" y="4406900"/>
          <p14:tracePt t="84968" x="4997450" y="4406900"/>
          <p14:tracePt t="84985" x="4984750" y="4406900"/>
          <p14:tracePt t="85001" x="4978400" y="4406900"/>
          <p14:tracePt t="85018" x="4972050" y="4413250"/>
          <p14:tracePt t="85035" x="4965700" y="4413250"/>
          <p14:tracePt t="85068" x="4959350" y="4413250"/>
          <p14:tracePt t="85105" x="4959350" y="4419600"/>
          <p14:tracePt t="85111" x="4953000" y="4419600"/>
          <p14:tracePt t="85127" x="4946650" y="4419600"/>
          <p14:tracePt t="85141" x="4940300" y="4419600"/>
          <p14:tracePt t="85722" x="4940300" y="4425950"/>
          <p14:tracePt t="85727" x="4933950" y="4432300"/>
          <p14:tracePt t="85751" x="4927600" y="4464050"/>
          <p14:tracePt t="85768" x="4921250" y="4476750"/>
          <p14:tracePt t="85785" x="4914900" y="4489450"/>
          <p14:tracePt t="85801" x="4908550" y="4495800"/>
          <p14:tracePt t="85874" x="4908550" y="4502150"/>
          <p14:tracePt t="85878" x="4902200" y="4502150"/>
          <p14:tracePt t="85891" x="4902200" y="4508500"/>
          <p14:tracePt t="86196" x="4895850" y="4514850"/>
          <p14:tracePt t="86217" x="4895850" y="4521200"/>
          <p14:tracePt t="86223" x="4889500" y="4521200"/>
          <p14:tracePt t="86235" x="4889500" y="4527550"/>
          <p14:tracePt t="86251" x="4883150" y="4533900"/>
          <p14:tracePt t="86268" x="4870450" y="4533900"/>
          <p14:tracePt t="86285" x="4864100" y="4533900"/>
          <p14:tracePt t="86301" x="4857750" y="4540250"/>
          <p14:tracePt t="86318" x="4851400" y="4546600"/>
          <p14:tracePt t="86386" x="4851400" y="4552950"/>
          <p14:tracePt t="86390" x="4845050" y="4552950"/>
          <p14:tracePt t="86401" x="4845050" y="4559300"/>
          <p14:tracePt t="86496" x="4845050" y="4565650"/>
          <p14:tracePt t="86664" x="4845050" y="4572000"/>
          <p14:tracePt t="86667" x="4845050" y="4578350"/>
          <p14:tracePt t="86702" x="4857750" y="4603750"/>
          <p14:tracePt t="86718" x="4857750" y="4616450"/>
          <p14:tracePt t="86735" x="4864100" y="4629150"/>
          <p14:tracePt t="86752" x="4864100" y="4635500"/>
          <p14:tracePt t="86875" x="4870450" y="4635500"/>
          <p14:tracePt t="86883" x="4870450" y="4641850"/>
          <p14:tracePt t="86887" x="4876800" y="4641850"/>
          <p14:tracePt t="86901" x="4883150" y="4648200"/>
          <p14:tracePt t="86917" x="4889500" y="4660900"/>
          <p14:tracePt t="86934" x="4889500" y="4667250"/>
          <p14:tracePt t="86951" x="4895850" y="4673600"/>
          <p14:tracePt t="86968" x="4908550" y="4692650"/>
          <p14:tracePt t="86985" x="4914900" y="4705350"/>
          <p14:tracePt t="87001" x="4921250" y="4711700"/>
          <p14:tracePt t="87018" x="4921250" y="4718050"/>
          <p14:tracePt t="87429" x="4927600" y="4718050"/>
          <p14:tracePt t="87438" x="4933950" y="4718050"/>
          <p14:tracePt t="87452" x="4940300" y="4724400"/>
          <p14:tracePt t="87468" x="4946650" y="4730750"/>
          <p14:tracePt t="87484" x="4953000" y="4737100"/>
          <p14:tracePt t="87501" x="4965700" y="4749800"/>
          <p14:tracePt t="87518" x="4972050" y="4756150"/>
          <p14:tracePt t="87535" x="4972050" y="4762500"/>
          <p14:tracePt t="87826" x="4972050" y="4768850"/>
          <p14:tracePt t="87830" x="4978400" y="4768850"/>
          <p14:tracePt t="87834" x="4978400" y="4775200"/>
          <p14:tracePt t="87851" x="4978400" y="4781550"/>
          <p14:tracePt t="87869" x="4984750" y="4787900"/>
          <p14:tracePt t="87884" x="4991100" y="4794250"/>
          <p14:tracePt t="87901" x="4997450" y="4800600"/>
          <p14:tracePt t="87921" x="4997450" y="4806950"/>
          <p14:tracePt t="87945" x="4997450" y="4813300"/>
          <p14:tracePt t="88053" x="5003800" y="4813300"/>
          <p14:tracePt t="88062" x="5010150" y="4813300"/>
          <p14:tracePt t="88085" x="5022850" y="4813300"/>
          <p14:tracePt t="88102" x="5029200" y="4813300"/>
          <p14:tracePt t="88118" x="5035550" y="4806950"/>
          <p14:tracePt t="88135" x="5041900" y="4806950"/>
          <p14:tracePt t="88357" x="5041900" y="4800600"/>
          <p14:tracePt t="88367" x="5048250" y="4800600"/>
          <p14:tracePt t="88397" x="5048250" y="4794250"/>
          <p14:tracePt t="90883" x="5041900" y="4794250"/>
          <p14:tracePt t="90889" x="5035550" y="4794250"/>
          <p14:tracePt t="90903" x="5029200" y="4794250"/>
          <p14:tracePt t="90918" x="5022850" y="4794250"/>
          <p14:tracePt t="90935" x="5010150" y="4800600"/>
          <p14:tracePt t="90951" x="5003800" y="4800600"/>
          <p14:tracePt t="91044" x="5003800" y="4794250"/>
          <p14:tracePt t="91068" x="5003800" y="4787900"/>
          <p14:tracePt t="91073" x="5003800" y="4781550"/>
          <p14:tracePt t="91093" x="5003800" y="4775200"/>
          <p14:tracePt t="91241" x="5010150" y="4775200"/>
          <p14:tracePt t="91340" x="5010150" y="4768850"/>
          <p14:tracePt t="91342" x="5016500" y="4768850"/>
          <p14:tracePt t="91352" x="5022850" y="4768850"/>
          <p14:tracePt t="91368" x="5041900" y="4762500"/>
          <p14:tracePt t="91384" x="5054600" y="4756150"/>
          <p14:tracePt t="91402" x="5073650" y="4743450"/>
          <p14:tracePt t="91418" x="5092700" y="4737100"/>
          <p14:tracePt t="91435" x="5111750" y="4724400"/>
          <p14:tracePt t="91452" x="5118100" y="4724400"/>
          <p14:tracePt t="91494" x="5124450" y="4724400"/>
          <p14:tracePt t="91503" x="5124450" y="4718050"/>
          <p14:tracePt t="91517" x="5130800" y="4718050"/>
          <p14:tracePt t="91657" x="5137150" y="4718050"/>
          <p14:tracePt t="91662" x="5137150" y="4711700"/>
          <p14:tracePt t="91686" x="5156200" y="4705350"/>
          <p14:tracePt t="91701" x="5175250" y="4699000"/>
          <p14:tracePt t="91717" x="5200650" y="4692650"/>
          <p14:tracePt t="91734" x="5213350" y="4692650"/>
          <p14:tracePt t="91751" x="5226050" y="4686300"/>
          <p14:tracePt t="91794" x="5232400" y="4679950"/>
          <p14:tracePt t="91805" x="5238750" y="4679950"/>
          <p14:tracePt t="91811" x="5238750" y="4673600"/>
          <p14:tracePt t="91818" x="5245100" y="4673600"/>
          <p14:tracePt t="91835" x="5264150" y="4660900"/>
          <p14:tracePt t="91851" x="5276850" y="4648200"/>
          <p14:tracePt t="91868" x="5283200" y="4635500"/>
          <p14:tracePt t="91885" x="5289550" y="4622800"/>
          <p14:tracePt t="91901" x="5289550" y="4616450"/>
          <p14:tracePt t="91919" x="5289550" y="4597400"/>
          <p14:tracePt t="91935" x="5289550" y="4578350"/>
          <p14:tracePt t="91951" x="5289550" y="4559300"/>
          <p14:tracePt t="91968" x="5289550" y="4533900"/>
          <p14:tracePt t="91985" x="5289550" y="4514850"/>
          <p14:tracePt t="92001" x="5289550" y="4502150"/>
          <p14:tracePt t="92018" x="5283200" y="4495800"/>
          <p14:tracePt t="92042" x="5283200" y="4489450"/>
          <p14:tracePt t="92051" x="5276850" y="4489450"/>
          <p14:tracePt t="92069" x="5270500" y="4476750"/>
          <p14:tracePt t="92085" x="5264150" y="4464050"/>
          <p14:tracePt t="92101" x="5257800" y="4445000"/>
          <p14:tracePt t="92118" x="5257800" y="4432300"/>
          <p14:tracePt t="92135" x="5251450" y="4425950"/>
          <p14:tracePt t="92152" x="5245100" y="4425950"/>
          <p14:tracePt t="92168" x="5238750" y="4419600"/>
          <p14:tracePt t="92185" x="5238750" y="4413250"/>
          <p14:tracePt t="92202" x="5232400" y="4406900"/>
          <p14:tracePt t="92218" x="5219700" y="4400550"/>
          <p14:tracePt t="92235" x="5213350" y="4387850"/>
          <p14:tracePt t="92251" x="5207000" y="4381500"/>
          <p14:tracePt t="92268" x="5194300" y="4368800"/>
          <p14:tracePt t="92285" x="5187950" y="4362450"/>
          <p14:tracePt t="92301" x="5181600" y="4356100"/>
          <p14:tracePt t="92318" x="5168900" y="4356100"/>
          <p14:tracePt t="92335" x="5162550" y="4349750"/>
          <p14:tracePt t="92352" x="5156200" y="4349750"/>
          <p14:tracePt t="92368" x="5143500" y="4343400"/>
          <p14:tracePt t="92385" x="5130800" y="4337050"/>
          <p14:tracePt t="92402" x="5118100" y="4337050"/>
          <p14:tracePt t="92418" x="5099050" y="4337050"/>
          <p14:tracePt t="92435" x="5086350" y="4337050"/>
          <p14:tracePt t="92453" x="5080000" y="4337050"/>
          <p14:tracePt t="92488" x="5073650" y="4337050"/>
          <p14:tracePt t="92493" x="5067300" y="4337050"/>
          <p14:tracePt t="92501" x="5060950" y="4337050"/>
          <p14:tracePt t="92517" x="5041900" y="4343400"/>
          <p14:tracePt t="92535" x="5029200" y="4343400"/>
          <p14:tracePt t="92551" x="5022850" y="4349750"/>
          <p14:tracePt t="92568" x="5016500" y="4349750"/>
          <p14:tracePt t="92598" x="5016500" y="4356100"/>
          <p14:tracePt t="92601" x="5010150" y="4356100"/>
          <p14:tracePt t="92618" x="4997450" y="4375150"/>
          <p14:tracePt t="92635" x="4978400" y="4400550"/>
          <p14:tracePt t="92651" x="4972050" y="4413250"/>
          <p14:tracePt t="92668" x="4972050" y="4432300"/>
          <p14:tracePt t="92685" x="4972050" y="4457700"/>
          <p14:tracePt t="92702" x="4972050" y="4483100"/>
          <p14:tracePt t="92719" x="4972050" y="4502150"/>
          <p14:tracePt t="92735" x="4972050" y="4527550"/>
          <p14:tracePt t="92752" x="4972050" y="4559300"/>
          <p14:tracePt t="92768" x="4972050" y="4603750"/>
          <p14:tracePt t="92785" x="4972050" y="4635500"/>
          <p14:tracePt t="92801" x="4978400" y="4654550"/>
          <p14:tracePt t="92818" x="4984750" y="4660900"/>
          <p14:tracePt t="92835" x="4991100" y="4667250"/>
          <p14:tracePt t="92852" x="4997450" y="4673600"/>
          <p14:tracePt t="92868" x="5003800" y="4679950"/>
          <p14:tracePt t="92884" x="5010150" y="4679950"/>
          <p14:tracePt t="92902" x="5016500" y="4686300"/>
          <p14:tracePt t="92939" x="5022850" y="4692650"/>
          <p14:tracePt t="92957" x="5022850" y="4699000"/>
          <p14:tracePt t="92961" x="5029200" y="4699000"/>
          <p14:tracePt t="92982" x="5029200" y="4705350"/>
          <p14:tracePt t="92997" x="5029200" y="4711700"/>
          <p14:tracePt t="93002" x="5029200" y="4718050"/>
          <p14:tracePt t="93018" x="5029200" y="4724400"/>
          <p14:tracePt t="93035" x="5035550" y="4737100"/>
          <p14:tracePt t="93052" x="5035550" y="4749800"/>
          <p14:tracePt t="93071" x="5035550" y="4756150"/>
          <p14:tracePt t="93170" x="5041900" y="4756150"/>
          <p14:tracePt t="93177" x="5048250" y="4756150"/>
          <p14:tracePt t="93186" x="5054600" y="4756150"/>
          <p14:tracePt t="93202" x="5073650" y="4756150"/>
          <p14:tracePt t="93218" x="5086350" y="4756150"/>
          <p14:tracePt t="93234" x="5099050" y="4756150"/>
          <p14:tracePt t="93251" x="5111750" y="4749800"/>
          <p14:tracePt t="93268" x="5118100" y="4743450"/>
          <p14:tracePt t="93285" x="5124450" y="4743450"/>
          <p14:tracePt t="93320" x="5130800" y="4743450"/>
          <p14:tracePt t="93999" x="5137150" y="4743450"/>
          <p14:tracePt t="94065" x="5137150" y="4737100"/>
          <p14:tracePt t="94072" x="5143500" y="4737100"/>
          <p14:tracePt t="94084" x="5143500" y="4730750"/>
          <p14:tracePt t="94102" x="5149850" y="4730750"/>
          <p14:tracePt t="94118" x="5149850" y="4724400"/>
          <p14:tracePt t="94167" x="5149850" y="4718050"/>
          <p14:tracePt t="94176" x="5149850" y="4711700"/>
          <p14:tracePt t="94185" x="5156200" y="4711700"/>
          <p14:tracePt t="94201" x="5156200" y="4705350"/>
          <p14:tracePt t="94447" x="5156200" y="4711700"/>
          <p14:tracePt t="94453" x="5156200" y="4718050"/>
          <p14:tracePt t="94472" x="5156200" y="4724400"/>
          <p14:tracePt t="94492" x="5149850" y="4724400"/>
          <p14:tracePt t="94498" x="5149850" y="4730750"/>
          <p14:tracePt t="94514" x="5149850" y="4737100"/>
          <p14:tracePt t="94533" x="5143500" y="4737100"/>
          <p14:tracePt t="94591" x="5143500" y="4743450"/>
          <p14:tracePt t="94596" x="5137150" y="4743450"/>
          <p14:tracePt t="94602" x="5137150" y="4749800"/>
          <p14:tracePt t="94620" x="5130800" y="4749800"/>
          <p14:tracePt t="94635" x="5130800" y="4756150"/>
          <p14:tracePt t="94651" x="5118100" y="4762500"/>
          <p14:tracePt t="94668" x="5111750" y="4768850"/>
          <p14:tracePt t="94685" x="5099050" y="4768850"/>
          <p14:tracePt t="94701" x="5086350" y="4775200"/>
          <p14:tracePt t="94718" x="5080000" y="4781550"/>
          <p14:tracePt t="94743" x="5080000" y="4787900"/>
          <p14:tracePt t="94760" x="5073650" y="4787900"/>
          <p14:tracePt t="95205" x="5080000" y="4787900"/>
          <p14:tracePt t="95208" x="5080000" y="4781550"/>
          <p14:tracePt t="97674" x="5086350" y="4781550"/>
          <p14:tracePt t="97677" x="5092700" y="4781550"/>
          <p14:tracePt t="97701" x="5118100" y="4762500"/>
          <p14:tracePt t="97718" x="5130800" y="4756150"/>
          <p14:tracePt t="97735" x="5143500" y="4743450"/>
          <p14:tracePt t="97751" x="5156200" y="4737100"/>
          <p14:tracePt t="97768" x="5168900" y="4730750"/>
          <p14:tracePt t="97785" x="5181600" y="4711700"/>
          <p14:tracePt t="97801" x="5187950" y="4692650"/>
          <p14:tracePt t="97818" x="5200650" y="4673600"/>
          <p14:tracePt t="97835" x="5213350" y="4641850"/>
          <p14:tracePt t="97852" x="5232400" y="4622800"/>
          <p14:tracePt t="97868" x="5245100" y="4610100"/>
          <p14:tracePt t="97885" x="5251450" y="4603750"/>
          <p14:tracePt t="98081" x="5251450" y="4597400"/>
          <p14:tracePt t="98100" x="5251450" y="4591050"/>
          <p14:tracePt t="98103" x="5257800" y="4591050"/>
          <p14:tracePt t="98118" x="5257800" y="4584700"/>
          <p14:tracePt t="98174" x="5257800" y="4578350"/>
          <p14:tracePt t="98179" x="5264150" y="4578350"/>
          <p14:tracePt t="98204" x="5264150" y="4572000"/>
          <p14:tracePt t="98206" x="5270500" y="4572000"/>
          <p14:tracePt t="98222" x="5276850" y="4572000"/>
          <p14:tracePt t="98302" x="5276850" y="4565650"/>
          <p14:tracePt t="98310" x="5276850" y="4559300"/>
          <p14:tracePt t="98334" x="5283200" y="4559300"/>
          <p14:tracePt t="98354" x="5283200" y="4552950"/>
          <p14:tracePt t="98392" x="5283200" y="4546600"/>
          <p14:tracePt t="98448" x="5283200" y="4540250"/>
          <p14:tracePt t="98453" x="5283200" y="4533900"/>
          <p14:tracePt t="98468" x="5283200" y="4527550"/>
          <p14:tracePt t="98485" x="5283200" y="4521200"/>
          <p14:tracePt t="98508" x="5283200" y="4514850"/>
          <p14:tracePt t="98518" x="5283200" y="4508500"/>
          <p14:tracePt t="98542" x="5283200" y="4502150"/>
          <p14:tracePt t="98560" x="5283200" y="4495800"/>
          <p14:tracePt t="98571" x="5283200" y="4489450"/>
          <p14:tracePt t="98585" x="5283200" y="4483100"/>
          <p14:tracePt t="98601" x="5283200" y="4476750"/>
          <p14:tracePt t="98625" x="5283200" y="4470400"/>
          <p14:tracePt t="98648" x="5283200" y="4464050"/>
          <p14:tracePt t="98653" x="5276850" y="4457700"/>
          <p14:tracePt t="98669" x="5270500" y="4451350"/>
          <p14:tracePt t="98685" x="5264150" y="4445000"/>
          <p14:tracePt t="98702" x="5257800" y="4432300"/>
          <p14:tracePt t="98718" x="5257800" y="4425950"/>
          <p14:tracePt t="98735" x="5245100" y="4419600"/>
          <p14:tracePt t="98752" x="5245100" y="4413250"/>
          <p14:tracePt t="98812" x="5245100" y="4406900"/>
          <p14:tracePt t="98815" x="5238750" y="4406900"/>
          <p14:tracePt t="98818" x="5238750" y="4400550"/>
          <p14:tracePt t="99199" x="5232400" y="4400550"/>
          <p14:tracePt t="99208" x="5226050" y="4400550"/>
          <p14:tracePt t="99235" x="5207000" y="4406900"/>
          <p14:tracePt t="99251" x="5194300" y="4406900"/>
          <p14:tracePt t="99268" x="5187950" y="4413250"/>
          <p14:tracePt t="99285" x="5181600" y="4413250"/>
          <p14:tracePt t="99337" x="5175250" y="4413250"/>
          <p14:tracePt t="99431" x="5175250" y="4419600"/>
          <p14:tracePt t="99440" x="5168900" y="4419600"/>
          <p14:tracePt t="99453" x="5162550" y="4419600"/>
          <p14:tracePt t="99468" x="5162550" y="4425950"/>
          <p14:tracePt t="99485" x="5156200" y="4425950"/>
          <p14:tracePt t="99791" x="5156200" y="4419600"/>
          <p14:tracePt t="99799" x="5162550" y="4419600"/>
          <p14:tracePt t="99818" x="5168900" y="4400550"/>
          <p14:tracePt t="99835" x="5175250" y="4394200"/>
          <p14:tracePt t="99851" x="5194300" y="4375150"/>
          <p14:tracePt t="99868" x="5200650" y="4368800"/>
          <p14:tracePt t="99885" x="5207000" y="4368800"/>
          <p14:tracePt t="99902" x="5207000" y="4362450"/>
          <p14:tracePt t="99918" x="5213350" y="4362450"/>
          <p14:tracePt t="100047" x="5219700" y="4356100"/>
          <p14:tracePt t="100052" x="5226050" y="4356100"/>
          <p14:tracePt t="100070" x="5232400" y="4349750"/>
          <p14:tracePt t="100086" x="5238750" y="4349750"/>
          <p14:tracePt t="100283" x="5245100" y="4349750"/>
          <p14:tracePt t="100288" x="5251450" y="4349750"/>
          <p14:tracePt t="100302" x="5257800" y="4349750"/>
          <p14:tracePt t="100375" x="5264150" y="4349750"/>
          <p14:tracePt t="100429" x="5264150" y="4356100"/>
          <p14:tracePt t="100453" x="5264150" y="4362450"/>
          <p14:tracePt t="100475" x="5264150" y="4368800"/>
          <p14:tracePt t="100493" x="5264150" y="4375150"/>
          <p14:tracePt t="100501" x="5264150" y="4381500"/>
          <p14:tracePt t="100510" x="5264150" y="4387850"/>
          <p14:tracePt t="100525" x="5264150" y="4394200"/>
          <p14:tracePt t="100545" x="5264150" y="4400550"/>
          <p14:tracePt t="100651" x="5264150" y="4406900"/>
          <p14:tracePt t="100661" x="5264150" y="4413250"/>
          <p14:tracePt t="100687" x="5264150" y="4419600"/>
          <p14:tracePt t="101253" x="5257800" y="4419600"/>
          <p14:tracePt t="101269" x="5251450" y="4419600"/>
          <p14:tracePt t="101285" x="5245100" y="4419600"/>
          <p14:tracePt t="101661" x="5245100" y="4413250"/>
          <p14:tracePt t="101677" x="5245100" y="4406900"/>
          <p14:tracePt t="101687" x="5245100" y="4400550"/>
          <p14:tracePt t="101937" x="5245100" y="4406900"/>
          <p14:tracePt t="101940" x="5238750" y="4406900"/>
          <p14:tracePt t="101968" x="5238750" y="4413250"/>
          <p14:tracePt t="102142" x="5232400" y="4413250"/>
          <p14:tracePt t="102156" x="5226050" y="4413250"/>
          <p14:tracePt t="102163" x="5219700" y="4413250"/>
          <p14:tracePt t="102169" x="5213350" y="4413250"/>
          <p14:tracePt t="102185" x="5207000" y="4419600"/>
          <p14:tracePt t="102202" x="5200650" y="4419600"/>
          <p14:tracePt t="102994" x="5207000" y="4419600"/>
          <p14:tracePt t="103440" x="5200650" y="4419600"/>
          <p14:tracePt t="103442" x="5200650" y="4425950"/>
          <p14:tracePt t="103469" x="5149850" y="4483100"/>
          <p14:tracePt t="103485" x="5099050" y="4552950"/>
          <p14:tracePt t="103502" x="5035550" y="4629150"/>
          <p14:tracePt t="103518" x="4991100" y="4686300"/>
          <p14:tracePt t="103535" x="4965700" y="4705350"/>
          <p14:tracePt t="103552" x="4953000" y="4718050"/>
          <p14:tracePt t="103568" x="4940300" y="4730750"/>
          <p14:tracePt t="103585" x="4914900" y="4749800"/>
          <p14:tracePt t="103602" x="4895850" y="4756150"/>
          <p14:tracePt t="103618" x="4883150" y="4768850"/>
          <p14:tracePt t="103635" x="4876800" y="4768850"/>
          <p14:tracePt t="103652" x="4857750" y="4768850"/>
          <p14:tracePt t="103668" x="4838700" y="4775200"/>
          <p14:tracePt t="103685" x="4806950" y="4781550"/>
          <p14:tracePt t="103703" x="4787900" y="4781550"/>
          <p14:tracePt t="103718" x="4762500" y="4781550"/>
          <p14:tracePt t="103736" x="4730750" y="4781550"/>
          <p14:tracePt t="103752" x="4692650" y="4794250"/>
          <p14:tracePt t="103768" x="4629150" y="4800600"/>
          <p14:tracePt t="103785" x="4552950" y="4806950"/>
          <p14:tracePt t="103801" x="4464050" y="4819650"/>
          <p14:tracePt t="103818" x="4298950" y="4838700"/>
          <p14:tracePt t="103835" x="4102100" y="4864100"/>
          <p14:tracePt t="103851" x="3962400" y="4876800"/>
          <p14:tracePt t="103868" x="3848100" y="4889500"/>
          <p14:tracePt t="103885" x="3784600" y="4902200"/>
          <p14:tracePt t="103902" x="3752850" y="4908550"/>
          <p14:tracePt t="103918" x="3733800" y="4914900"/>
          <p14:tracePt t="103935" x="3714750" y="4927600"/>
          <p14:tracePt t="103952" x="3689350" y="4927600"/>
          <p14:tracePt t="103968" x="3651250" y="4927600"/>
          <p14:tracePt t="103985" x="3587750" y="4933950"/>
          <p14:tracePt t="104002" x="3498850" y="4933950"/>
          <p14:tracePt t="104018" x="3397250" y="4933950"/>
          <p14:tracePt t="104035" x="3308350" y="4927600"/>
          <p14:tracePt t="104052" x="3263900" y="4927600"/>
          <p14:tracePt t="104068" x="3225800" y="4927600"/>
          <p14:tracePt t="104085" x="3187700" y="4933950"/>
          <p14:tracePt t="104102" x="3155950" y="4933950"/>
          <p14:tracePt t="104118" x="3111500" y="4940300"/>
          <p14:tracePt t="104136" x="3073400" y="4940300"/>
          <p14:tracePt t="104152" x="3028950" y="4940300"/>
          <p14:tracePt t="104168" x="2978150" y="4940300"/>
          <p14:tracePt t="104185" x="2933700" y="4940300"/>
          <p14:tracePt t="104202" x="2901950" y="4940300"/>
          <p14:tracePt t="104218" x="2889250" y="4940300"/>
          <p14:tracePt t="104235" x="2882900" y="4940300"/>
          <p14:tracePt t="104252" x="2876550" y="4940300"/>
          <p14:tracePt t="104268" x="2857500" y="4946650"/>
          <p14:tracePt t="104285" x="2806700" y="4953000"/>
          <p14:tracePt t="104302" x="2755900" y="4959350"/>
          <p14:tracePt t="104318" x="2705100" y="4965700"/>
          <p14:tracePt t="104335" x="2673350" y="4972050"/>
          <p14:tracePt t="104352" x="2654300" y="4978400"/>
          <p14:tracePt t="104368" x="2641600" y="4984750"/>
          <p14:tracePt t="104385" x="2628900" y="4991100"/>
          <p14:tracePt t="104402" x="2616200" y="4997450"/>
          <p14:tracePt t="104419" x="2597150" y="5003800"/>
          <p14:tracePt t="104435" x="2590800" y="5010150"/>
          <p14:tracePt t="104452" x="2584450" y="5010150"/>
          <p14:tracePt t="104524" x="2584450" y="5016500"/>
          <p14:tracePt t="104528" x="2578100" y="5016500"/>
          <p14:tracePt t="104535" x="2578100" y="5022850"/>
          <p14:tracePt t="104552" x="2565400" y="5035550"/>
          <p14:tracePt t="104568" x="2552700" y="5054600"/>
          <p14:tracePt t="104585" x="2540000" y="5080000"/>
          <p14:tracePt t="104602" x="2520950" y="5092700"/>
          <p14:tracePt t="104618" x="2501900" y="5111750"/>
          <p14:tracePt t="104635" x="2489200" y="5130800"/>
          <p14:tracePt t="104652" x="2489200" y="5137150"/>
          <p14:tracePt t="104668" x="2476500" y="5156200"/>
          <p14:tracePt t="104686" x="2463800" y="5181600"/>
          <p14:tracePt t="104702" x="2457450" y="5207000"/>
          <p14:tracePt t="104718" x="2451100" y="5226050"/>
          <p14:tracePt t="104735" x="2444750" y="5251450"/>
          <p14:tracePt t="104752" x="2432050" y="5289550"/>
          <p14:tracePt t="104768" x="2425700" y="5321300"/>
          <p14:tracePt t="104785" x="2425700" y="5346700"/>
          <p14:tracePt t="104802" x="2425700" y="5365750"/>
          <p14:tracePt t="104818" x="2425700" y="5378450"/>
          <p14:tracePt t="104835" x="2425700" y="5397500"/>
          <p14:tracePt t="104852" x="2438400" y="5422900"/>
          <p14:tracePt t="104868" x="2457450" y="5448300"/>
          <p14:tracePt t="104885" x="2489200" y="5480050"/>
          <p14:tracePt t="104902" x="2527300" y="5505450"/>
          <p14:tracePt t="104918" x="2565400" y="5530850"/>
          <p14:tracePt t="104935" x="2609850" y="5549900"/>
          <p14:tracePt t="104952" x="2654300" y="5568950"/>
          <p14:tracePt t="104968" x="2724150" y="5594350"/>
          <p14:tracePt t="104985" x="2819400" y="5619750"/>
          <p14:tracePt t="105002" x="2882900" y="5638800"/>
          <p14:tracePt t="105018" x="2952750" y="5651500"/>
          <p14:tracePt t="105035" x="2990850" y="5657850"/>
          <p14:tracePt t="105052" x="3022600" y="5657850"/>
          <p14:tracePt t="105069" x="3067050" y="5664200"/>
          <p14:tracePt t="105085" x="3155950" y="5670550"/>
          <p14:tracePt t="105102" x="3314700" y="5683250"/>
          <p14:tracePt t="105118" x="3479800" y="5683250"/>
          <p14:tracePt t="105135" x="3644900" y="5689600"/>
          <p14:tracePt t="105152" x="3771900" y="5695950"/>
          <p14:tracePt t="105168" x="3905250" y="5708650"/>
          <p14:tracePt t="105185" x="4038600" y="5708650"/>
          <p14:tracePt t="105202" x="4159250" y="5715000"/>
          <p14:tracePt t="105218" x="4267200" y="5721350"/>
          <p14:tracePt t="105235" x="4375150" y="5721350"/>
          <p14:tracePt t="105252" x="4432300" y="5721350"/>
          <p14:tracePt t="105268" x="4514850" y="5721350"/>
          <p14:tracePt t="105285" x="4610100" y="5715000"/>
          <p14:tracePt t="105302" x="4692650" y="5702300"/>
          <p14:tracePt t="105318" x="4800600" y="5683250"/>
          <p14:tracePt t="105335" x="4908550" y="5670550"/>
          <p14:tracePt t="105352" x="4972050" y="5657850"/>
          <p14:tracePt t="105368" x="5035550" y="5645150"/>
          <p14:tracePt t="105385" x="5086350" y="5632450"/>
          <p14:tracePt t="105402" x="5111750" y="5619750"/>
          <p14:tracePt t="105418" x="5143500" y="5619750"/>
          <p14:tracePt t="105436" x="5200650" y="5607050"/>
          <p14:tracePt t="105452" x="5264150" y="5607050"/>
          <p14:tracePt t="105468" x="5327650" y="5600700"/>
          <p14:tracePt t="105485" x="5384800" y="5594350"/>
          <p14:tracePt t="105502" x="5416550" y="5594350"/>
          <p14:tracePt t="105518" x="5448300" y="5588000"/>
          <p14:tracePt t="105535" x="5467350" y="5588000"/>
          <p14:tracePt t="105552" x="5486400" y="5575300"/>
          <p14:tracePt t="105568" x="5511800" y="5562600"/>
          <p14:tracePt t="105585" x="5537200" y="5537200"/>
          <p14:tracePt t="105602" x="5556250" y="5524500"/>
          <p14:tracePt t="105618" x="5575300" y="5505450"/>
          <p14:tracePt t="105635" x="5588000" y="5499100"/>
          <p14:tracePt t="105652" x="5594350" y="5486400"/>
          <p14:tracePt t="105669" x="5607050" y="5473700"/>
          <p14:tracePt t="105685" x="5626100" y="5461000"/>
          <p14:tracePt t="105702" x="5638800" y="5448300"/>
          <p14:tracePt t="105718" x="5645150" y="5448300"/>
          <p14:tracePt t="105770" x="5645150" y="5441950"/>
          <p14:tracePt t="105774" x="5645150" y="5435600"/>
          <p14:tracePt t="105785" x="5645150" y="5429250"/>
          <p14:tracePt t="105802" x="5645150" y="5410200"/>
          <p14:tracePt t="105818" x="5645150" y="5384800"/>
          <p14:tracePt t="105835" x="5645150" y="5359400"/>
          <p14:tracePt t="105852" x="5638800" y="5346700"/>
          <p14:tracePt t="105868" x="5638800" y="5321300"/>
          <p14:tracePt t="105885" x="5632450" y="5308600"/>
          <p14:tracePt t="105902" x="5626100" y="5295900"/>
          <p14:tracePt t="105919" x="5613400" y="5283200"/>
          <p14:tracePt t="105936" x="5581650" y="5264150"/>
          <p14:tracePt t="105952" x="5549900" y="5245100"/>
          <p14:tracePt t="105968" x="5511800" y="5226050"/>
          <p14:tracePt t="105985" x="5486400" y="5207000"/>
          <p14:tracePt t="106002" x="5461000" y="5194300"/>
          <p14:tracePt t="106018" x="5441950" y="5181600"/>
          <p14:tracePt t="106035" x="5416550" y="5162550"/>
          <p14:tracePt t="106052" x="5397500" y="5149850"/>
          <p14:tracePt t="106068" x="5391150" y="5137150"/>
          <p14:tracePt t="106085" x="5372100" y="5130800"/>
          <p14:tracePt t="106102" x="5365750" y="5124450"/>
          <p14:tracePt t="106118" x="5353050" y="5124450"/>
          <p14:tracePt t="106135" x="5334000" y="5124450"/>
          <p14:tracePt t="106152" x="5314950" y="5124450"/>
          <p14:tracePt t="106168" x="5295900" y="5124450"/>
          <p14:tracePt t="106185" x="5270500" y="5124450"/>
          <p14:tracePt t="106202" x="5245100" y="5124450"/>
          <p14:tracePt t="106218" x="5219700" y="5124450"/>
          <p14:tracePt t="106235" x="5181600" y="5124450"/>
          <p14:tracePt t="106252" x="5143500" y="5124450"/>
          <p14:tracePt t="106268" x="5086350" y="5124450"/>
          <p14:tracePt t="106285" x="5016500" y="5124450"/>
          <p14:tracePt t="106302" x="4953000" y="5124450"/>
          <p14:tracePt t="106318" x="4870450" y="5124450"/>
          <p14:tracePt t="106335" x="4775200" y="5124450"/>
          <p14:tracePt t="106352" x="4705350" y="5124450"/>
          <p14:tracePt t="106368" x="4641850" y="5124450"/>
          <p14:tracePt t="106385" x="4591050" y="5124450"/>
          <p14:tracePt t="106402" x="4552950" y="5124450"/>
          <p14:tracePt t="106418" x="4502150" y="5124450"/>
          <p14:tracePt t="106436" x="4457700" y="5124450"/>
          <p14:tracePt t="106452" x="4425950" y="5124450"/>
          <p14:tracePt t="106468" x="4381500" y="5124450"/>
          <p14:tracePt t="106485" x="4337050" y="5118100"/>
          <p14:tracePt t="106502" x="4292600" y="5111750"/>
          <p14:tracePt t="106518" x="4254500" y="5105400"/>
          <p14:tracePt t="106535" x="4216400" y="5099050"/>
          <p14:tracePt t="106552" x="4191000" y="5092700"/>
          <p14:tracePt t="106568" x="4171950" y="5086350"/>
          <p14:tracePt t="106585" x="4159250" y="5080000"/>
          <p14:tracePt t="106602" x="4146550" y="5080000"/>
          <p14:tracePt t="106618" x="4108450" y="5080000"/>
          <p14:tracePt t="106635" x="4076700" y="5080000"/>
          <p14:tracePt t="106653" x="4051300" y="5080000"/>
          <p14:tracePt t="106668" x="4019550" y="5080000"/>
          <p14:tracePt t="106685" x="4000500" y="5080000"/>
          <p14:tracePt t="106702" x="3981450" y="5086350"/>
          <p14:tracePt t="106718" x="3968750" y="5086350"/>
          <p14:tracePt t="106735" x="3962400" y="5092700"/>
          <p14:tracePt t="106752" x="3943350" y="5092700"/>
          <p14:tracePt t="106768" x="3917950" y="5099050"/>
          <p14:tracePt t="106785" x="3905250" y="5099050"/>
          <p14:tracePt t="106802" x="3892550" y="5105400"/>
          <p14:tracePt t="106818" x="3879850" y="5111750"/>
          <p14:tracePt t="106835" x="3867150" y="5111750"/>
          <p14:tracePt t="106852" x="3860800" y="5111750"/>
          <p14:tracePt t="107057" x="3860800" y="5118100"/>
          <p14:tracePt t="107061" x="3854450" y="5118100"/>
          <p14:tracePt t="107085" x="3835400" y="5137150"/>
          <p14:tracePt t="107102" x="3829050" y="5149850"/>
          <p14:tracePt t="107118" x="3816350" y="5156200"/>
          <p14:tracePt t="107135" x="3810000" y="5168900"/>
          <p14:tracePt t="107152" x="3810000" y="5175250"/>
          <p14:tracePt t="107323" x="3803650" y="5175250"/>
          <p14:tracePt t="107326" x="3803650" y="5181600"/>
          <p14:tracePt t="107352" x="3797300" y="5200650"/>
          <p14:tracePt t="107369" x="3790950" y="5207000"/>
          <p14:tracePt t="107433" x="3790950" y="5213350"/>
          <p14:tracePt t="107437" x="3790950" y="5219700"/>
          <p14:tracePt t="107452" x="3790950" y="5226050"/>
          <p14:tracePt t="107468" x="3790950" y="5232400"/>
          <p14:tracePt t="107485" x="3790950" y="5245100"/>
          <p14:tracePt t="107502" x="3784600" y="5251450"/>
          <p14:tracePt t="108087" x="3784600" y="5257800"/>
          <p14:tracePt t="108093" x="3784600" y="5264150"/>
          <p14:tracePt t="108119" x="3784600" y="5270500"/>
          <p14:tracePt t="110656" x="3784600" y="5276850"/>
          <p14:tracePt t="110660" x="3784600" y="5283200"/>
          <p14:tracePt t="110702" x="3937000" y="5435600"/>
          <p14:tracePt t="110719" x="4032250" y="5480050"/>
          <p14:tracePt t="110736" x="4140200" y="5499100"/>
          <p14:tracePt t="110752" x="4248150" y="5530850"/>
          <p14:tracePt t="110768" x="4400550" y="5562600"/>
          <p14:tracePt t="110785" x="4591050" y="5613400"/>
          <p14:tracePt t="110802" x="4775200" y="5645150"/>
          <p14:tracePt t="110818" x="4978400" y="5676900"/>
          <p14:tracePt t="110836" x="5149850" y="5689600"/>
          <p14:tracePt t="110852" x="5264150" y="5702300"/>
          <p14:tracePt t="110868" x="5403850" y="5715000"/>
          <p14:tracePt t="110886" x="5549900" y="5715000"/>
          <p14:tracePt t="110902" x="5683250" y="5715000"/>
          <p14:tracePt t="110920" x="5905500" y="5715000"/>
          <p14:tracePt t="110935" x="6165850" y="5689600"/>
          <p14:tracePt t="110952" x="6464300" y="5638800"/>
          <p14:tracePt t="110968" x="6705600" y="5588000"/>
          <p14:tracePt t="110986" x="6921500" y="5530850"/>
          <p14:tracePt t="111002" x="7073900" y="5492750"/>
          <p14:tracePt t="111018" x="7308850" y="5441950"/>
          <p14:tracePt t="111036" x="7575550" y="5384800"/>
          <p14:tracePt t="111052" x="7791450" y="5334000"/>
          <p14:tracePt t="111068" x="8013700" y="5270500"/>
          <p14:tracePt t="111086" x="8172450" y="5213350"/>
          <p14:tracePt t="111103" x="8274050" y="5162550"/>
          <p14:tracePt t="111119" x="8362950" y="5099050"/>
          <p14:tracePt t="111136" x="8464550" y="5022850"/>
          <p14:tracePt t="111152" x="8572500" y="4933950"/>
          <p14:tracePt t="111168" x="8724900" y="4826000"/>
          <p14:tracePt t="111186" x="8870950" y="4718050"/>
          <p14:tracePt t="111202" x="8978900" y="4629150"/>
          <p14:tracePt t="111219" x="9017000" y="4597400"/>
          <p14:tracePt t="111235" x="9042400" y="4559300"/>
          <p14:tracePt t="111252" x="9061450" y="4527550"/>
          <p14:tracePt t="111268" x="9074150" y="4495800"/>
          <p14:tracePt t="111285" x="9080500" y="4483100"/>
          <p14:tracePt t="111308" x="9080500" y="4476750"/>
          <p14:tracePt t="111318" x="9093200" y="4457700"/>
          <p14:tracePt t="111335" x="9099550" y="4451350"/>
          <p14:tracePt t="111352" x="9099550" y="4438650"/>
          <p14:tracePt t="111368" x="9099550" y="4432300"/>
          <p14:tracePt t="111385" x="9105900" y="4425950"/>
          <p14:tracePt t="111402" x="9105900" y="4419600"/>
        </p14:tracePtLst>
      </p14:laserTraceLst>
    </p:ext>
  </p:extLs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3437</TotalTime>
  <Words>83</Words>
  <Application>Microsoft Office PowerPoint</Application>
  <PresentationFormat>Panorámica</PresentationFormat>
  <Paragraphs>33</Paragraphs>
  <Slides>26</Slides>
  <Notes>0</Notes>
  <HiddenSlides>0</HiddenSlides>
  <MMClips>26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de Office</vt:lpstr>
      <vt:lpstr>Modelos</vt:lpstr>
      <vt:lpstr>Modelo Mecánico</vt:lpstr>
      <vt:lpstr>Modelo Mecánico</vt:lpstr>
      <vt:lpstr>Modelo Mecánico</vt:lpstr>
      <vt:lpstr>Modelo Mecánico</vt:lpstr>
      <vt:lpstr>Modelo Mecánico</vt:lpstr>
      <vt:lpstr>Modelo Mecánico</vt:lpstr>
      <vt:lpstr>Modelo Mecánico</vt:lpstr>
      <vt:lpstr>Modelo Mecánico</vt:lpstr>
      <vt:lpstr>Presentación de PowerPoint</vt:lpstr>
      <vt:lpstr>Modelo Térmico</vt:lpstr>
      <vt:lpstr>Modelo Térmico</vt:lpstr>
      <vt:lpstr>Modelo Térmico</vt:lpstr>
      <vt:lpstr>Modelo Térmico</vt:lpstr>
      <vt:lpstr>Modelo Térmico</vt:lpstr>
      <vt:lpstr>Modelo Térmico</vt:lpstr>
      <vt:lpstr>Modelo Térmico</vt:lpstr>
      <vt:lpstr>Modelos</vt:lpstr>
      <vt:lpstr>Solución numérica</vt:lpstr>
      <vt:lpstr>Solución numérica</vt:lpstr>
      <vt:lpstr>Solución numérica</vt:lpstr>
      <vt:lpstr>Solución numérica</vt:lpstr>
      <vt:lpstr>Solución numérica</vt:lpstr>
      <vt:lpstr>Frenado Intenso final y liberado</vt:lpstr>
      <vt:lpstr>Resultados Simulación Frenado Intenso final</vt:lpstr>
      <vt:lpstr>Resultados Simulación Frenado Intermitente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Vidal Gonzalez</dc:creator>
  <cp:lastModifiedBy>David Vidal Gonzalez</cp:lastModifiedBy>
  <cp:revision>1</cp:revision>
  <dcterms:created xsi:type="dcterms:W3CDTF">2024-09-28T20:18:10Z</dcterms:created>
  <dcterms:modified xsi:type="dcterms:W3CDTF">2024-12-12T20:02:01Z</dcterms:modified>
</cp:coreProperties>
</file>